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60" r:id="rId2"/>
    <p:sldId id="259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AFAEA"/>
    <a:srgbClr val="214D83"/>
    <a:srgbClr val="E6E49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72" d="100"/>
          <a:sy n="72" d="100"/>
        </p:scale>
        <p:origin x="1308" y="78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879C9E-F49C-44DF-A693-F9323E75BC7A}" type="datetimeFigureOut">
              <a:rPr lang="en-GB" smtClean="0"/>
              <a:pPr/>
              <a:t>15/06/2018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E539985-9CC0-49DD-9371-B5C913069D01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960220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gagement picture + text at s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15/06/2018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136525" y="752475"/>
            <a:ext cx="8820150" cy="5494338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5820384" y="752475"/>
            <a:ext cx="3144837" cy="5494338"/>
          </a:xfrm>
          <a:solidFill>
            <a:schemeClr val="bg1">
              <a:alpha val="75000"/>
            </a:schemeClr>
          </a:solidFill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Click to add text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462297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fidence grid    2 stat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15/06/2018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3482244933"/>
              </p:ext>
            </p:extLst>
          </p:nvPr>
        </p:nvGraphicFramePr>
        <p:xfrm>
          <a:off x="319160" y="3163257"/>
          <a:ext cx="8469918" cy="2058000"/>
        </p:xfrm>
        <a:graphic>
          <a:graphicData uri="http://schemas.openxmlformats.org/drawingml/2006/table">
            <a:tbl>
              <a:tblPr bandRow="1">
                <a:tableStyleId>{5940675A-B579-460E-94D1-54222C63F5DA}</a:tableStyleId>
              </a:tblPr>
              <a:tblGrid>
                <a:gridCol w="646998">
                  <a:extLst>
                    <a:ext uri="{9D8B030D-6E8A-4147-A177-3AD203B41FA5}">
                      <a16:colId xmlns:a16="http://schemas.microsoft.com/office/drawing/2014/main" val="3326741902"/>
                    </a:ext>
                  </a:extLst>
                </a:gridCol>
                <a:gridCol w="4511616">
                  <a:extLst>
                    <a:ext uri="{9D8B030D-6E8A-4147-A177-3AD203B41FA5}">
                      <a16:colId xmlns:a16="http://schemas.microsoft.com/office/drawing/2014/main" val="3013431901"/>
                    </a:ext>
                  </a:extLst>
                </a:gridCol>
                <a:gridCol w="431304">
                  <a:extLst>
                    <a:ext uri="{9D8B030D-6E8A-4147-A177-3AD203B41FA5}">
                      <a16:colId xmlns:a16="http://schemas.microsoft.com/office/drawing/2014/main" val="1237903392"/>
                    </a:ext>
                  </a:extLst>
                </a:gridCol>
                <a:gridCol w="722458">
                  <a:extLst>
                    <a:ext uri="{9D8B030D-6E8A-4147-A177-3AD203B41FA5}">
                      <a16:colId xmlns:a16="http://schemas.microsoft.com/office/drawing/2014/main" val="4114276019"/>
                    </a:ext>
                  </a:extLst>
                </a:gridCol>
                <a:gridCol w="717542">
                  <a:extLst>
                    <a:ext uri="{9D8B030D-6E8A-4147-A177-3AD203B41FA5}">
                      <a16:colId xmlns:a16="http://schemas.microsoft.com/office/drawing/2014/main" val="1582733334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3943169607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1507496778"/>
                    </a:ext>
                  </a:extLst>
                </a:gridCol>
              </a:tblGrid>
              <a:tr h="540000"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am </a:t>
                      </a:r>
                      <a:r>
                        <a:rPr lang="en-GB" sz="11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sure</a:t>
                      </a: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this is right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think</a:t>
                      </a:r>
                      <a:r>
                        <a:rPr lang="en-GB" sz="1100" baseline="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this is right</a:t>
                      </a:r>
                      <a:endParaRPr lang="en-GB" sz="1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think this is wrong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am </a:t>
                      </a:r>
                      <a:r>
                        <a:rPr lang="en-GB" sz="11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sure</a:t>
                      </a: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this is wrong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26701601"/>
                  </a:ext>
                </a:extLst>
              </a:tr>
              <a:tr h="72000">
                <a:tc>
                  <a:txBody>
                    <a:bodyPr/>
                    <a:lstStyle/>
                    <a:p>
                      <a:pPr algn="ctr"/>
                      <a:endParaRPr lang="en-GB" sz="100" dirty="0"/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63259926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1442923"/>
                  </a:ext>
                </a:extLst>
              </a:tr>
              <a:tr h="7200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34322575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8594367"/>
                  </a:ext>
                </a:extLst>
              </a:tr>
            </a:tbl>
          </a:graphicData>
        </a:graphic>
      </p:graphicFrame>
      <p:sp>
        <p:nvSpPr>
          <p:cNvPr id="7" name="Text Placeholder 13"/>
          <p:cNvSpPr>
            <a:spLocks noGrp="1"/>
          </p:cNvSpPr>
          <p:nvPr>
            <p:ph type="body" sz="quarter" idx="18" hasCustomPrompt="1"/>
          </p:nvPr>
        </p:nvSpPr>
        <p:spPr>
          <a:xfrm>
            <a:off x="319160" y="871478"/>
            <a:ext cx="8469918" cy="2974129"/>
          </a:xfrm>
        </p:spPr>
        <p:txBody>
          <a:bodyPr/>
          <a:lstStyle>
            <a:lvl1pPr>
              <a:lnSpc>
                <a:spcPct val="114000"/>
              </a:lnSpc>
              <a:defRPr b="0"/>
            </a:lvl1pPr>
            <a:lvl5pPr>
              <a:defRPr/>
            </a:lvl5pPr>
          </a:lstStyle>
          <a:p>
            <a:pPr lvl="0"/>
            <a:r>
              <a:rPr lang="en-US" dirty="0"/>
              <a:t>Click to add question</a:t>
            </a:r>
          </a:p>
          <a:p>
            <a:pPr lvl="0"/>
            <a:r>
              <a:rPr lang="en-US" dirty="0"/>
              <a:t>What do you think about each statement?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 </a:t>
            </a:r>
            <a:r>
              <a:rPr lang="en-US" dirty="0" err="1"/>
              <a:t>vel</a:t>
            </a:r>
            <a:endParaRPr lang="en-GB" dirty="0"/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947870" y="4021314"/>
            <a:ext cx="4803449" cy="555625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statement 1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1" name="Text Placeholder 7"/>
          <p:cNvSpPr>
            <a:spLocks noGrp="1"/>
          </p:cNvSpPr>
          <p:nvPr>
            <p:ph type="body" sz="quarter" idx="15" hasCustomPrompt="1"/>
          </p:nvPr>
        </p:nvSpPr>
        <p:spPr>
          <a:xfrm>
            <a:off x="947870" y="4665632"/>
            <a:ext cx="4803449" cy="555625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statement 2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graphicFrame>
        <p:nvGraphicFramePr>
          <p:cNvPr id="12" name="Table 11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468987796"/>
              </p:ext>
            </p:extLst>
          </p:nvPr>
        </p:nvGraphicFramePr>
        <p:xfrm>
          <a:off x="319161" y="3987012"/>
          <a:ext cx="5474889" cy="589927"/>
        </p:xfrm>
        <a:graphic>
          <a:graphicData uri="http://schemas.openxmlformats.org/drawingml/2006/table">
            <a:tbl>
              <a:tblPr/>
              <a:tblGrid>
                <a:gridCol w="5474889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8992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3" name="Table 12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352465563"/>
              </p:ext>
            </p:extLst>
          </p:nvPr>
        </p:nvGraphicFramePr>
        <p:xfrm>
          <a:off x="319160" y="4653139"/>
          <a:ext cx="5474889" cy="568118"/>
        </p:xfrm>
        <a:graphic>
          <a:graphicData uri="http://schemas.openxmlformats.org/drawingml/2006/table">
            <a:tbl>
              <a:tblPr/>
              <a:tblGrid>
                <a:gridCol w="5474889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68118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13914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edict - Explain -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15/06/2018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6" name="TextBox 5"/>
          <p:cNvSpPr txBox="1"/>
          <p:nvPr userDrawn="1"/>
        </p:nvSpPr>
        <p:spPr>
          <a:xfrm>
            <a:off x="457198" y="1095877"/>
            <a:ext cx="850728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Predict</a:t>
            </a:r>
          </a:p>
          <a:p>
            <a:endParaRPr lang="en-GB" sz="1800" b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en-GB" sz="1800" b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en-GB" sz="1800" b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en-GB" sz="1800" b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en-GB" sz="1800" b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en-GB" sz="1800" b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GB" sz="1800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Explain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457197" y="1546523"/>
            <a:ext cx="4230687" cy="1392608"/>
          </a:xfrm>
        </p:spPr>
        <p:txBody>
          <a:bodyPr/>
          <a:lstStyle>
            <a:lvl1pPr>
              <a:lnSpc>
                <a:spcPct val="114000"/>
              </a:lnSpc>
              <a:defRPr sz="1600"/>
            </a:lvl1pPr>
          </a:lstStyle>
          <a:p>
            <a:pPr lvl="0"/>
            <a:r>
              <a:rPr lang="en-US" dirty="0"/>
              <a:t>Click to add question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14" hasCustomPrompt="1"/>
          </p:nvPr>
        </p:nvSpPr>
        <p:spPr>
          <a:xfrm>
            <a:off x="457198" y="3274760"/>
            <a:ext cx="4230687" cy="1392608"/>
          </a:xfrm>
        </p:spPr>
        <p:txBody>
          <a:bodyPr/>
          <a:lstStyle>
            <a:lvl1pPr>
              <a:lnSpc>
                <a:spcPct val="114000"/>
              </a:lnSpc>
              <a:defRPr sz="1600"/>
            </a:lvl1pPr>
          </a:lstStyle>
          <a:p>
            <a:pPr lvl="0"/>
            <a:r>
              <a:rPr lang="en-US" dirty="0"/>
              <a:t>Click to add question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5" hasCustomPrompt="1"/>
          </p:nvPr>
        </p:nvSpPr>
        <p:spPr>
          <a:xfrm>
            <a:off x="4794250" y="931491"/>
            <a:ext cx="3879850" cy="4520725"/>
          </a:xfrm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Click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5977032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bserve - Expla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 userDrawn="1"/>
        </p:nvSpPr>
        <p:spPr>
          <a:xfrm>
            <a:off x="457199" y="2049707"/>
            <a:ext cx="850728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Observe</a:t>
            </a:r>
          </a:p>
          <a:p>
            <a:endParaRPr lang="en-GB" sz="1800" b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en-GB" sz="1800" b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en-GB" sz="1800" b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en-GB" sz="1800" b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en-GB" sz="1800" b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en-GB" sz="1800" b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GB" sz="1800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Explain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15/06/2018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475395" y="2477316"/>
            <a:ext cx="5562599" cy="1392608"/>
          </a:xfrm>
        </p:spPr>
        <p:txBody>
          <a:bodyPr/>
          <a:lstStyle>
            <a:lvl1pPr>
              <a:lnSpc>
                <a:spcPct val="114000"/>
              </a:lnSpc>
              <a:defRPr sz="1600"/>
            </a:lvl1pPr>
          </a:lstStyle>
          <a:p>
            <a:pPr lvl="0"/>
            <a:r>
              <a:rPr lang="en-US" dirty="0"/>
              <a:t>Click to add question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4" hasCustomPrompt="1"/>
          </p:nvPr>
        </p:nvSpPr>
        <p:spPr>
          <a:xfrm>
            <a:off x="457199" y="4224843"/>
            <a:ext cx="8216901" cy="1392608"/>
          </a:xfrm>
        </p:spPr>
        <p:txBody>
          <a:bodyPr/>
          <a:lstStyle>
            <a:lvl1pPr>
              <a:lnSpc>
                <a:spcPct val="114000"/>
              </a:lnSpc>
              <a:defRPr sz="1600"/>
            </a:lvl1pPr>
          </a:lstStyle>
          <a:p>
            <a:pPr lvl="0"/>
            <a:r>
              <a:rPr lang="en-US" dirty="0"/>
              <a:t>Click to add question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9" name="Picture Placeholder 10"/>
          <p:cNvSpPr>
            <a:spLocks noGrp="1"/>
          </p:cNvSpPr>
          <p:nvPr>
            <p:ph type="pic" sz="quarter" idx="15" hasCustomPrompt="1"/>
          </p:nvPr>
        </p:nvSpPr>
        <p:spPr>
          <a:xfrm>
            <a:off x="6400800" y="931491"/>
            <a:ext cx="2273300" cy="2709582"/>
          </a:xfrm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Click to add picture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6" hasCustomPrompt="1"/>
          </p:nvPr>
        </p:nvSpPr>
        <p:spPr>
          <a:xfrm>
            <a:off x="457199" y="925794"/>
            <a:ext cx="5562599" cy="800455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defRPr sz="2000" b="1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practical instruction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1365697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lking head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15/06/2018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grpSp>
        <p:nvGrpSpPr>
          <p:cNvPr id="6" name="Group 5"/>
          <p:cNvGrpSpPr/>
          <p:nvPr userDrawn="1"/>
        </p:nvGrpSpPr>
        <p:grpSpPr>
          <a:xfrm>
            <a:off x="3584476" y="2512465"/>
            <a:ext cx="1970291" cy="1401510"/>
            <a:chOff x="0" y="0"/>
            <a:chExt cx="1428115" cy="973455"/>
          </a:xfrm>
        </p:grpSpPr>
        <p:grpSp>
          <p:nvGrpSpPr>
            <p:cNvPr id="7" name="Group 6"/>
            <p:cNvGrpSpPr>
              <a:grpSpLocks noChangeAspect="1"/>
            </p:cNvGrpSpPr>
            <p:nvPr userDrawn="1"/>
          </p:nvGrpSpPr>
          <p:grpSpPr>
            <a:xfrm>
              <a:off x="200025" y="0"/>
              <a:ext cx="475615" cy="611505"/>
              <a:chOff x="0" y="0"/>
              <a:chExt cx="527901" cy="688156"/>
            </a:xfrm>
          </p:grpSpPr>
          <p:sp>
            <p:nvSpPr>
              <p:cNvPr id="20" name="Freeform 19"/>
              <p:cNvSpPr/>
              <p:nvPr userDrawn="1"/>
            </p:nvSpPr>
            <p:spPr>
              <a:xfrm>
                <a:off x="0" y="334638"/>
                <a:ext cx="527901" cy="353518"/>
              </a:xfrm>
              <a:custGeom>
                <a:avLst/>
                <a:gdLst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28"/>
                  <a:gd name="connsiteY0" fmla="*/ 710852 h 710852"/>
                  <a:gd name="connsiteX1" fmla="*/ 537328 w 537328"/>
                  <a:gd name="connsiteY1" fmla="*/ 352633 h 710852"/>
                  <a:gd name="connsiteX2" fmla="*/ 9427 w 537328"/>
                  <a:gd name="connsiteY2" fmla="*/ 352633 h 710852"/>
                  <a:gd name="connsiteX3" fmla="*/ 9427 w 537328"/>
                  <a:gd name="connsiteY3" fmla="*/ 333780 h 710852"/>
                  <a:gd name="connsiteX0" fmla="*/ 0 w 537328"/>
                  <a:gd name="connsiteY0" fmla="*/ 1461154 h 1461154"/>
                  <a:gd name="connsiteX1" fmla="*/ 537328 w 537328"/>
                  <a:gd name="connsiteY1" fmla="*/ 1102935 h 1461154"/>
                  <a:gd name="connsiteX2" fmla="*/ 9427 w 537328"/>
                  <a:gd name="connsiteY2" fmla="*/ 1102935 h 1461154"/>
                  <a:gd name="connsiteX3" fmla="*/ 160256 w 537328"/>
                  <a:gd name="connsiteY3" fmla="*/ 0 h 1461154"/>
                  <a:gd name="connsiteX0" fmla="*/ 0 w 537328"/>
                  <a:gd name="connsiteY0" fmla="*/ 710853 h 710853"/>
                  <a:gd name="connsiteX1" fmla="*/ 537328 w 537328"/>
                  <a:gd name="connsiteY1" fmla="*/ 352634 h 710853"/>
                  <a:gd name="connsiteX2" fmla="*/ 9427 w 537328"/>
                  <a:gd name="connsiteY2" fmla="*/ 352634 h 710853"/>
                  <a:gd name="connsiteX0" fmla="*/ 0 w 537328"/>
                  <a:gd name="connsiteY0" fmla="*/ 836552 h 836552"/>
                  <a:gd name="connsiteX1" fmla="*/ 537328 w 537328"/>
                  <a:gd name="connsiteY1" fmla="*/ 478333 h 836552"/>
                  <a:gd name="connsiteX2" fmla="*/ 9427 w 537328"/>
                  <a:gd name="connsiteY2" fmla="*/ 478333 h 836552"/>
                  <a:gd name="connsiteX0" fmla="*/ 0 w 537328"/>
                  <a:gd name="connsiteY0" fmla="*/ 737239 h 737239"/>
                  <a:gd name="connsiteX1" fmla="*/ 537328 w 537328"/>
                  <a:gd name="connsiteY1" fmla="*/ 379020 h 737239"/>
                  <a:gd name="connsiteX2" fmla="*/ 9427 w 537328"/>
                  <a:gd name="connsiteY2" fmla="*/ 379020 h 737239"/>
                  <a:gd name="connsiteX0" fmla="*/ 527957 w 527957"/>
                  <a:gd name="connsiteY0" fmla="*/ 379020 h 379020"/>
                  <a:gd name="connsiteX1" fmla="*/ 56 w 527957"/>
                  <a:gd name="connsiteY1" fmla="*/ 379020 h 379020"/>
                  <a:gd name="connsiteX0" fmla="*/ 527957 w 527957"/>
                  <a:gd name="connsiteY0" fmla="*/ 390136 h 390136"/>
                  <a:gd name="connsiteX1" fmla="*/ 56 w 527957"/>
                  <a:gd name="connsiteY1" fmla="*/ 390136 h 390136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2" fmla="*/ 527901 w 527901"/>
                  <a:gd name="connsiteY2" fmla="*/ 438358 h 438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7901" h="438358">
                    <a:moveTo>
                      <a:pt x="527901" y="438358"/>
                    </a:moveTo>
                    <a:cubicBezTo>
                      <a:pt x="520044" y="-139818"/>
                      <a:pt x="3142" y="-152389"/>
                      <a:pt x="0" y="438358"/>
                    </a:cubicBezTo>
                    <a:lnTo>
                      <a:pt x="527901" y="438358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21" name="Oval 20"/>
              <p:cNvSpPr/>
              <p:nvPr userDrawn="1"/>
            </p:nvSpPr>
            <p:spPr>
              <a:xfrm>
                <a:off x="70701" y="0"/>
                <a:ext cx="386499" cy="386499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/>
              </a:p>
            </p:txBody>
          </p:sp>
        </p:grpSp>
        <p:grpSp>
          <p:nvGrpSpPr>
            <p:cNvPr id="8" name="Group 7"/>
            <p:cNvGrpSpPr>
              <a:grpSpLocks noChangeAspect="1"/>
            </p:cNvGrpSpPr>
            <p:nvPr userDrawn="1"/>
          </p:nvGrpSpPr>
          <p:grpSpPr>
            <a:xfrm>
              <a:off x="0" y="276225"/>
              <a:ext cx="475615" cy="611505"/>
              <a:chOff x="0" y="0"/>
              <a:chExt cx="527901" cy="688156"/>
            </a:xfrm>
          </p:grpSpPr>
          <p:sp>
            <p:nvSpPr>
              <p:cNvPr id="18" name="Freeform 17"/>
              <p:cNvSpPr/>
              <p:nvPr userDrawn="1"/>
            </p:nvSpPr>
            <p:spPr>
              <a:xfrm>
                <a:off x="0" y="334638"/>
                <a:ext cx="527901" cy="353518"/>
              </a:xfrm>
              <a:custGeom>
                <a:avLst/>
                <a:gdLst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28"/>
                  <a:gd name="connsiteY0" fmla="*/ 710852 h 710852"/>
                  <a:gd name="connsiteX1" fmla="*/ 537328 w 537328"/>
                  <a:gd name="connsiteY1" fmla="*/ 352633 h 710852"/>
                  <a:gd name="connsiteX2" fmla="*/ 9427 w 537328"/>
                  <a:gd name="connsiteY2" fmla="*/ 352633 h 710852"/>
                  <a:gd name="connsiteX3" fmla="*/ 9427 w 537328"/>
                  <a:gd name="connsiteY3" fmla="*/ 333780 h 710852"/>
                  <a:gd name="connsiteX0" fmla="*/ 0 w 537328"/>
                  <a:gd name="connsiteY0" fmla="*/ 1461154 h 1461154"/>
                  <a:gd name="connsiteX1" fmla="*/ 537328 w 537328"/>
                  <a:gd name="connsiteY1" fmla="*/ 1102935 h 1461154"/>
                  <a:gd name="connsiteX2" fmla="*/ 9427 w 537328"/>
                  <a:gd name="connsiteY2" fmla="*/ 1102935 h 1461154"/>
                  <a:gd name="connsiteX3" fmla="*/ 160256 w 537328"/>
                  <a:gd name="connsiteY3" fmla="*/ 0 h 1461154"/>
                  <a:gd name="connsiteX0" fmla="*/ 0 w 537328"/>
                  <a:gd name="connsiteY0" fmla="*/ 710853 h 710853"/>
                  <a:gd name="connsiteX1" fmla="*/ 537328 w 537328"/>
                  <a:gd name="connsiteY1" fmla="*/ 352634 h 710853"/>
                  <a:gd name="connsiteX2" fmla="*/ 9427 w 537328"/>
                  <a:gd name="connsiteY2" fmla="*/ 352634 h 710853"/>
                  <a:gd name="connsiteX0" fmla="*/ 0 w 537328"/>
                  <a:gd name="connsiteY0" fmla="*/ 836552 h 836552"/>
                  <a:gd name="connsiteX1" fmla="*/ 537328 w 537328"/>
                  <a:gd name="connsiteY1" fmla="*/ 478333 h 836552"/>
                  <a:gd name="connsiteX2" fmla="*/ 9427 w 537328"/>
                  <a:gd name="connsiteY2" fmla="*/ 478333 h 836552"/>
                  <a:gd name="connsiteX0" fmla="*/ 0 w 537328"/>
                  <a:gd name="connsiteY0" fmla="*/ 737239 h 737239"/>
                  <a:gd name="connsiteX1" fmla="*/ 537328 w 537328"/>
                  <a:gd name="connsiteY1" fmla="*/ 379020 h 737239"/>
                  <a:gd name="connsiteX2" fmla="*/ 9427 w 537328"/>
                  <a:gd name="connsiteY2" fmla="*/ 379020 h 737239"/>
                  <a:gd name="connsiteX0" fmla="*/ 527957 w 527957"/>
                  <a:gd name="connsiteY0" fmla="*/ 379020 h 379020"/>
                  <a:gd name="connsiteX1" fmla="*/ 56 w 527957"/>
                  <a:gd name="connsiteY1" fmla="*/ 379020 h 379020"/>
                  <a:gd name="connsiteX0" fmla="*/ 527957 w 527957"/>
                  <a:gd name="connsiteY0" fmla="*/ 390136 h 390136"/>
                  <a:gd name="connsiteX1" fmla="*/ 56 w 527957"/>
                  <a:gd name="connsiteY1" fmla="*/ 390136 h 390136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2" fmla="*/ 527901 w 527901"/>
                  <a:gd name="connsiteY2" fmla="*/ 438358 h 438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7901" h="438358">
                    <a:moveTo>
                      <a:pt x="527901" y="438358"/>
                    </a:moveTo>
                    <a:cubicBezTo>
                      <a:pt x="520044" y="-139818"/>
                      <a:pt x="3142" y="-152389"/>
                      <a:pt x="0" y="438358"/>
                    </a:cubicBezTo>
                    <a:lnTo>
                      <a:pt x="527901" y="438358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19" name="Oval 18"/>
              <p:cNvSpPr/>
              <p:nvPr userDrawn="1"/>
            </p:nvSpPr>
            <p:spPr>
              <a:xfrm>
                <a:off x="70701" y="0"/>
                <a:ext cx="386499" cy="386499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/>
              </a:p>
            </p:txBody>
          </p:sp>
        </p:grpSp>
        <p:grpSp>
          <p:nvGrpSpPr>
            <p:cNvPr id="9" name="Group 8"/>
            <p:cNvGrpSpPr>
              <a:grpSpLocks noChangeAspect="1"/>
            </p:cNvGrpSpPr>
            <p:nvPr userDrawn="1"/>
          </p:nvGrpSpPr>
          <p:grpSpPr>
            <a:xfrm>
              <a:off x="638175" y="28575"/>
              <a:ext cx="475615" cy="611505"/>
              <a:chOff x="0" y="0"/>
              <a:chExt cx="527901" cy="688156"/>
            </a:xfrm>
          </p:grpSpPr>
          <p:sp>
            <p:nvSpPr>
              <p:cNvPr id="16" name="Freeform 15"/>
              <p:cNvSpPr/>
              <p:nvPr userDrawn="1"/>
            </p:nvSpPr>
            <p:spPr>
              <a:xfrm>
                <a:off x="0" y="334638"/>
                <a:ext cx="527901" cy="353518"/>
              </a:xfrm>
              <a:custGeom>
                <a:avLst/>
                <a:gdLst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28"/>
                  <a:gd name="connsiteY0" fmla="*/ 710852 h 710852"/>
                  <a:gd name="connsiteX1" fmla="*/ 537328 w 537328"/>
                  <a:gd name="connsiteY1" fmla="*/ 352633 h 710852"/>
                  <a:gd name="connsiteX2" fmla="*/ 9427 w 537328"/>
                  <a:gd name="connsiteY2" fmla="*/ 352633 h 710852"/>
                  <a:gd name="connsiteX3" fmla="*/ 9427 w 537328"/>
                  <a:gd name="connsiteY3" fmla="*/ 333780 h 710852"/>
                  <a:gd name="connsiteX0" fmla="*/ 0 w 537328"/>
                  <a:gd name="connsiteY0" fmla="*/ 1461154 h 1461154"/>
                  <a:gd name="connsiteX1" fmla="*/ 537328 w 537328"/>
                  <a:gd name="connsiteY1" fmla="*/ 1102935 h 1461154"/>
                  <a:gd name="connsiteX2" fmla="*/ 9427 w 537328"/>
                  <a:gd name="connsiteY2" fmla="*/ 1102935 h 1461154"/>
                  <a:gd name="connsiteX3" fmla="*/ 160256 w 537328"/>
                  <a:gd name="connsiteY3" fmla="*/ 0 h 1461154"/>
                  <a:gd name="connsiteX0" fmla="*/ 0 w 537328"/>
                  <a:gd name="connsiteY0" fmla="*/ 710853 h 710853"/>
                  <a:gd name="connsiteX1" fmla="*/ 537328 w 537328"/>
                  <a:gd name="connsiteY1" fmla="*/ 352634 h 710853"/>
                  <a:gd name="connsiteX2" fmla="*/ 9427 w 537328"/>
                  <a:gd name="connsiteY2" fmla="*/ 352634 h 710853"/>
                  <a:gd name="connsiteX0" fmla="*/ 0 w 537328"/>
                  <a:gd name="connsiteY0" fmla="*/ 836552 h 836552"/>
                  <a:gd name="connsiteX1" fmla="*/ 537328 w 537328"/>
                  <a:gd name="connsiteY1" fmla="*/ 478333 h 836552"/>
                  <a:gd name="connsiteX2" fmla="*/ 9427 w 537328"/>
                  <a:gd name="connsiteY2" fmla="*/ 478333 h 836552"/>
                  <a:gd name="connsiteX0" fmla="*/ 0 w 537328"/>
                  <a:gd name="connsiteY0" fmla="*/ 737239 h 737239"/>
                  <a:gd name="connsiteX1" fmla="*/ 537328 w 537328"/>
                  <a:gd name="connsiteY1" fmla="*/ 379020 h 737239"/>
                  <a:gd name="connsiteX2" fmla="*/ 9427 w 537328"/>
                  <a:gd name="connsiteY2" fmla="*/ 379020 h 737239"/>
                  <a:gd name="connsiteX0" fmla="*/ 527957 w 527957"/>
                  <a:gd name="connsiteY0" fmla="*/ 379020 h 379020"/>
                  <a:gd name="connsiteX1" fmla="*/ 56 w 527957"/>
                  <a:gd name="connsiteY1" fmla="*/ 379020 h 379020"/>
                  <a:gd name="connsiteX0" fmla="*/ 527957 w 527957"/>
                  <a:gd name="connsiteY0" fmla="*/ 390136 h 390136"/>
                  <a:gd name="connsiteX1" fmla="*/ 56 w 527957"/>
                  <a:gd name="connsiteY1" fmla="*/ 390136 h 390136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2" fmla="*/ 527901 w 527901"/>
                  <a:gd name="connsiteY2" fmla="*/ 438358 h 438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7901" h="438358">
                    <a:moveTo>
                      <a:pt x="527901" y="438358"/>
                    </a:moveTo>
                    <a:cubicBezTo>
                      <a:pt x="520044" y="-139818"/>
                      <a:pt x="3142" y="-152389"/>
                      <a:pt x="0" y="438358"/>
                    </a:cubicBezTo>
                    <a:lnTo>
                      <a:pt x="527901" y="438358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17" name="Oval 16"/>
              <p:cNvSpPr/>
              <p:nvPr userDrawn="1"/>
            </p:nvSpPr>
            <p:spPr>
              <a:xfrm>
                <a:off x="70701" y="0"/>
                <a:ext cx="386499" cy="386499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/>
              </a:p>
            </p:txBody>
          </p:sp>
        </p:grpSp>
        <p:grpSp>
          <p:nvGrpSpPr>
            <p:cNvPr id="10" name="Group 9"/>
            <p:cNvGrpSpPr>
              <a:grpSpLocks noChangeAspect="1"/>
            </p:cNvGrpSpPr>
            <p:nvPr userDrawn="1"/>
          </p:nvGrpSpPr>
          <p:grpSpPr>
            <a:xfrm>
              <a:off x="952500" y="361950"/>
              <a:ext cx="475615" cy="611505"/>
              <a:chOff x="0" y="0"/>
              <a:chExt cx="527901" cy="688156"/>
            </a:xfrm>
          </p:grpSpPr>
          <p:sp>
            <p:nvSpPr>
              <p:cNvPr id="14" name="Freeform 13"/>
              <p:cNvSpPr/>
              <p:nvPr userDrawn="1"/>
            </p:nvSpPr>
            <p:spPr>
              <a:xfrm>
                <a:off x="0" y="334638"/>
                <a:ext cx="527901" cy="353518"/>
              </a:xfrm>
              <a:custGeom>
                <a:avLst/>
                <a:gdLst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28"/>
                  <a:gd name="connsiteY0" fmla="*/ 710852 h 710852"/>
                  <a:gd name="connsiteX1" fmla="*/ 537328 w 537328"/>
                  <a:gd name="connsiteY1" fmla="*/ 352633 h 710852"/>
                  <a:gd name="connsiteX2" fmla="*/ 9427 w 537328"/>
                  <a:gd name="connsiteY2" fmla="*/ 352633 h 710852"/>
                  <a:gd name="connsiteX3" fmla="*/ 9427 w 537328"/>
                  <a:gd name="connsiteY3" fmla="*/ 333780 h 710852"/>
                  <a:gd name="connsiteX0" fmla="*/ 0 w 537328"/>
                  <a:gd name="connsiteY0" fmla="*/ 1461154 h 1461154"/>
                  <a:gd name="connsiteX1" fmla="*/ 537328 w 537328"/>
                  <a:gd name="connsiteY1" fmla="*/ 1102935 h 1461154"/>
                  <a:gd name="connsiteX2" fmla="*/ 9427 w 537328"/>
                  <a:gd name="connsiteY2" fmla="*/ 1102935 h 1461154"/>
                  <a:gd name="connsiteX3" fmla="*/ 160256 w 537328"/>
                  <a:gd name="connsiteY3" fmla="*/ 0 h 1461154"/>
                  <a:gd name="connsiteX0" fmla="*/ 0 w 537328"/>
                  <a:gd name="connsiteY0" fmla="*/ 710853 h 710853"/>
                  <a:gd name="connsiteX1" fmla="*/ 537328 w 537328"/>
                  <a:gd name="connsiteY1" fmla="*/ 352634 h 710853"/>
                  <a:gd name="connsiteX2" fmla="*/ 9427 w 537328"/>
                  <a:gd name="connsiteY2" fmla="*/ 352634 h 710853"/>
                  <a:gd name="connsiteX0" fmla="*/ 0 w 537328"/>
                  <a:gd name="connsiteY0" fmla="*/ 836552 h 836552"/>
                  <a:gd name="connsiteX1" fmla="*/ 537328 w 537328"/>
                  <a:gd name="connsiteY1" fmla="*/ 478333 h 836552"/>
                  <a:gd name="connsiteX2" fmla="*/ 9427 w 537328"/>
                  <a:gd name="connsiteY2" fmla="*/ 478333 h 836552"/>
                  <a:gd name="connsiteX0" fmla="*/ 0 w 537328"/>
                  <a:gd name="connsiteY0" fmla="*/ 737239 h 737239"/>
                  <a:gd name="connsiteX1" fmla="*/ 537328 w 537328"/>
                  <a:gd name="connsiteY1" fmla="*/ 379020 h 737239"/>
                  <a:gd name="connsiteX2" fmla="*/ 9427 w 537328"/>
                  <a:gd name="connsiteY2" fmla="*/ 379020 h 737239"/>
                  <a:gd name="connsiteX0" fmla="*/ 527957 w 527957"/>
                  <a:gd name="connsiteY0" fmla="*/ 379020 h 379020"/>
                  <a:gd name="connsiteX1" fmla="*/ 56 w 527957"/>
                  <a:gd name="connsiteY1" fmla="*/ 379020 h 379020"/>
                  <a:gd name="connsiteX0" fmla="*/ 527957 w 527957"/>
                  <a:gd name="connsiteY0" fmla="*/ 390136 h 390136"/>
                  <a:gd name="connsiteX1" fmla="*/ 56 w 527957"/>
                  <a:gd name="connsiteY1" fmla="*/ 390136 h 390136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2" fmla="*/ 527901 w 527901"/>
                  <a:gd name="connsiteY2" fmla="*/ 438358 h 438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7901" h="438358">
                    <a:moveTo>
                      <a:pt x="527901" y="438358"/>
                    </a:moveTo>
                    <a:cubicBezTo>
                      <a:pt x="520044" y="-139818"/>
                      <a:pt x="3142" y="-152389"/>
                      <a:pt x="0" y="438358"/>
                    </a:cubicBezTo>
                    <a:lnTo>
                      <a:pt x="527901" y="438358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15" name="Oval 14"/>
              <p:cNvSpPr/>
              <p:nvPr userDrawn="1"/>
            </p:nvSpPr>
            <p:spPr>
              <a:xfrm>
                <a:off x="70701" y="0"/>
                <a:ext cx="386499" cy="386499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/>
              </a:p>
            </p:txBody>
          </p:sp>
        </p:grpSp>
        <p:grpSp>
          <p:nvGrpSpPr>
            <p:cNvPr id="11" name="Group 10"/>
            <p:cNvGrpSpPr>
              <a:grpSpLocks noChangeAspect="1"/>
            </p:cNvGrpSpPr>
            <p:nvPr userDrawn="1"/>
          </p:nvGrpSpPr>
          <p:grpSpPr>
            <a:xfrm>
              <a:off x="342900" y="342900"/>
              <a:ext cx="475615" cy="611505"/>
              <a:chOff x="0" y="0"/>
              <a:chExt cx="527901" cy="688156"/>
            </a:xfrm>
          </p:grpSpPr>
          <p:sp>
            <p:nvSpPr>
              <p:cNvPr id="12" name="Freeform 11"/>
              <p:cNvSpPr/>
              <p:nvPr userDrawn="1"/>
            </p:nvSpPr>
            <p:spPr>
              <a:xfrm>
                <a:off x="0" y="334638"/>
                <a:ext cx="527901" cy="353518"/>
              </a:xfrm>
              <a:custGeom>
                <a:avLst/>
                <a:gdLst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28"/>
                  <a:gd name="connsiteY0" fmla="*/ 710852 h 710852"/>
                  <a:gd name="connsiteX1" fmla="*/ 537328 w 537328"/>
                  <a:gd name="connsiteY1" fmla="*/ 352633 h 710852"/>
                  <a:gd name="connsiteX2" fmla="*/ 9427 w 537328"/>
                  <a:gd name="connsiteY2" fmla="*/ 352633 h 710852"/>
                  <a:gd name="connsiteX3" fmla="*/ 9427 w 537328"/>
                  <a:gd name="connsiteY3" fmla="*/ 333780 h 710852"/>
                  <a:gd name="connsiteX0" fmla="*/ 0 w 537328"/>
                  <a:gd name="connsiteY0" fmla="*/ 1461154 h 1461154"/>
                  <a:gd name="connsiteX1" fmla="*/ 537328 w 537328"/>
                  <a:gd name="connsiteY1" fmla="*/ 1102935 h 1461154"/>
                  <a:gd name="connsiteX2" fmla="*/ 9427 w 537328"/>
                  <a:gd name="connsiteY2" fmla="*/ 1102935 h 1461154"/>
                  <a:gd name="connsiteX3" fmla="*/ 160256 w 537328"/>
                  <a:gd name="connsiteY3" fmla="*/ 0 h 1461154"/>
                  <a:gd name="connsiteX0" fmla="*/ 0 w 537328"/>
                  <a:gd name="connsiteY0" fmla="*/ 710853 h 710853"/>
                  <a:gd name="connsiteX1" fmla="*/ 537328 w 537328"/>
                  <a:gd name="connsiteY1" fmla="*/ 352634 h 710853"/>
                  <a:gd name="connsiteX2" fmla="*/ 9427 w 537328"/>
                  <a:gd name="connsiteY2" fmla="*/ 352634 h 710853"/>
                  <a:gd name="connsiteX0" fmla="*/ 0 w 537328"/>
                  <a:gd name="connsiteY0" fmla="*/ 836552 h 836552"/>
                  <a:gd name="connsiteX1" fmla="*/ 537328 w 537328"/>
                  <a:gd name="connsiteY1" fmla="*/ 478333 h 836552"/>
                  <a:gd name="connsiteX2" fmla="*/ 9427 w 537328"/>
                  <a:gd name="connsiteY2" fmla="*/ 478333 h 836552"/>
                  <a:gd name="connsiteX0" fmla="*/ 0 w 537328"/>
                  <a:gd name="connsiteY0" fmla="*/ 737239 h 737239"/>
                  <a:gd name="connsiteX1" fmla="*/ 537328 w 537328"/>
                  <a:gd name="connsiteY1" fmla="*/ 379020 h 737239"/>
                  <a:gd name="connsiteX2" fmla="*/ 9427 w 537328"/>
                  <a:gd name="connsiteY2" fmla="*/ 379020 h 737239"/>
                  <a:gd name="connsiteX0" fmla="*/ 527957 w 527957"/>
                  <a:gd name="connsiteY0" fmla="*/ 379020 h 379020"/>
                  <a:gd name="connsiteX1" fmla="*/ 56 w 527957"/>
                  <a:gd name="connsiteY1" fmla="*/ 379020 h 379020"/>
                  <a:gd name="connsiteX0" fmla="*/ 527957 w 527957"/>
                  <a:gd name="connsiteY0" fmla="*/ 390136 h 390136"/>
                  <a:gd name="connsiteX1" fmla="*/ 56 w 527957"/>
                  <a:gd name="connsiteY1" fmla="*/ 390136 h 390136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2" fmla="*/ 527901 w 527901"/>
                  <a:gd name="connsiteY2" fmla="*/ 438358 h 438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7901" h="438358">
                    <a:moveTo>
                      <a:pt x="527901" y="438358"/>
                    </a:moveTo>
                    <a:cubicBezTo>
                      <a:pt x="520044" y="-139818"/>
                      <a:pt x="3142" y="-152389"/>
                      <a:pt x="0" y="438358"/>
                    </a:cubicBezTo>
                    <a:lnTo>
                      <a:pt x="527901" y="438358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13" name="Oval 12"/>
              <p:cNvSpPr/>
              <p:nvPr userDrawn="1"/>
            </p:nvSpPr>
            <p:spPr>
              <a:xfrm>
                <a:off x="70701" y="0"/>
                <a:ext cx="386499" cy="386499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/>
              </a:p>
            </p:txBody>
          </p:sp>
        </p:grpSp>
      </p:grpSp>
      <p:sp>
        <p:nvSpPr>
          <p:cNvPr id="35" name="Text Placeholder 34"/>
          <p:cNvSpPr>
            <a:spLocks noGrp="1"/>
          </p:cNvSpPr>
          <p:nvPr>
            <p:ph type="body" sz="quarter" idx="13" hasCustomPrompt="1"/>
          </p:nvPr>
        </p:nvSpPr>
        <p:spPr>
          <a:xfrm>
            <a:off x="680192" y="1103035"/>
            <a:ext cx="2992166" cy="1033414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/>
          <a:lstStyle>
            <a:lvl1pPr>
              <a:lnSpc>
                <a:spcPct val="114000"/>
              </a:lnSpc>
              <a:defRPr sz="1200" baseline="0"/>
            </a:lvl1pPr>
          </a:lstStyle>
          <a:p>
            <a:pPr lvl="0"/>
            <a:r>
              <a:rPr lang="en-US" dirty="0"/>
              <a:t>Add speech bubbles in this format:  Background RGB = 250, 250, 234  Text in Verdana 12+ Pt v. dark blue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2096101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cused CLOZ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15/06/2018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307649" y="835128"/>
            <a:ext cx="8494519" cy="404878"/>
          </a:xfrm>
        </p:spPr>
        <p:txBody>
          <a:bodyPr/>
          <a:lstStyle>
            <a:lvl1pPr>
              <a:defRPr sz="1600" i="1" baseline="0"/>
            </a:lvl1pPr>
          </a:lstStyle>
          <a:p>
            <a:pPr lvl="0"/>
            <a:r>
              <a:rPr lang="en-US" dirty="0"/>
              <a:t>Click to add instructions </a:t>
            </a:r>
          </a:p>
          <a:p>
            <a:pPr lvl="0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7649" y="1242561"/>
            <a:ext cx="8494519" cy="405425"/>
          </a:xfrm>
        </p:spPr>
        <p:txBody>
          <a:bodyPr/>
          <a:lstStyle>
            <a:lvl1pPr>
              <a:defRPr sz="1600" i="1" baseline="0"/>
            </a:lvl1pPr>
          </a:lstStyle>
          <a:p>
            <a:pPr lvl="0"/>
            <a:r>
              <a:rPr lang="en-US" dirty="0"/>
              <a:t>Click to state which two words can be used to fill the gaps</a:t>
            </a:r>
          </a:p>
          <a:p>
            <a:pPr lvl="0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5" hasCustomPrompt="1"/>
          </p:nvPr>
        </p:nvSpPr>
        <p:spPr>
          <a:xfrm>
            <a:off x="307975" y="1803163"/>
            <a:ext cx="8494713" cy="4357925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tIns="108000" bIns="180000"/>
          <a:lstStyle>
            <a:lvl1pPr>
              <a:lnSpc>
                <a:spcPct val="114000"/>
              </a:lnSpc>
              <a:spcBef>
                <a:spcPts val="0"/>
              </a:spcBef>
              <a:spcAft>
                <a:spcPts val="900"/>
              </a:spcAft>
              <a:defRPr baseline="0"/>
            </a:lvl1pPr>
          </a:lstStyle>
          <a:p>
            <a:pPr lvl="0"/>
            <a:r>
              <a:rPr lang="en-US" dirty="0"/>
              <a:t>Click to add the sentences with _____ gaps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2494743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ritiquing a represen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15/06/2018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6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354605" y="832586"/>
            <a:ext cx="8434790" cy="2397724"/>
          </a:xfrm>
        </p:spPr>
        <p:txBody>
          <a:bodyPr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introduction for the item – and maybe add a picture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354605" y="3460560"/>
            <a:ext cx="8434790" cy="2397724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tIns="10800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a question / questions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1179064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xplanation sto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15/06/2018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 Placeholder 23"/>
          <p:cNvSpPr>
            <a:spLocks noGrp="1"/>
          </p:cNvSpPr>
          <p:nvPr>
            <p:ph type="body" sz="quarter" idx="23" hasCustomPrompt="1"/>
          </p:nvPr>
        </p:nvSpPr>
        <p:spPr>
          <a:xfrm>
            <a:off x="144463" y="1427163"/>
            <a:ext cx="312737" cy="384175"/>
          </a:xfrm>
        </p:spPr>
        <p:txBody>
          <a:bodyPr anchor="ctr" anchorCtr="0"/>
          <a:lstStyle>
            <a:lvl1pPr>
              <a:defRPr sz="1600" b="1"/>
            </a:lvl1pPr>
          </a:lstStyle>
          <a:p>
            <a:pPr lvl="0"/>
            <a:r>
              <a:rPr lang="en-US" dirty="0"/>
              <a:t>#</a:t>
            </a:r>
          </a:p>
          <a:p>
            <a:pPr lvl="0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Text Placeholder 23"/>
          <p:cNvSpPr>
            <a:spLocks noGrp="1"/>
          </p:cNvSpPr>
          <p:nvPr>
            <p:ph type="body" sz="quarter" idx="24" hasCustomPrompt="1"/>
          </p:nvPr>
        </p:nvSpPr>
        <p:spPr>
          <a:xfrm>
            <a:off x="143751" y="2027859"/>
            <a:ext cx="312737" cy="1042267"/>
          </a:xfrm>
        </p:spPr>
        <p:txBody>
          <a:bodyPr anchor="ctr" anchorCtr="0"/>
          <a:lstStyle>
            <a:lvl1pPr>
              <a:defRPr sz="1600" b="1"/>
            </a:lvl1pPr>
          </a:lstStyle>
          <a:p>
            <a:pPr lvl="0"/>
            <a:r>
              <a:rPr lang="en-US" dirty="0"/>
              <a:t>#</a:t>
            </a:r>
          </a:p>
          <a:p>
            <a:pPr lvl="0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9" name="Text Placeholder 23"/>
          <p:cNvSpPr>
            <a:spLocks noGrp="1"/>
          </p:cNvSpPr>
          <p:nvPr>
            <p:ph type="body" sz="quarter" idx="25" hasCustomPrompt="1"/>
          </p:nvPr>
        </p:nvSpPr>
        <p:spPr>
          <a:xfrm>
            <a:off x="141714" y="3254465"/>
            <a:ext cx="312737" cy="749188"/>
          </a:xfrm>
        </p:spPr>
        <p:txBody>
          <a:bodyPr anchor="ctr" anchorCtr="0"/>
          <a:lstStyle>
            <a:lvl1pPr>
              <a:defRPr sz="1600" b="1"/>
            </a:lvl1pPr>
          </a:lstStyle>
          <a:p>
            <a:pPr lvl="0"/>
            <a:r>
              <a:rPr lang="en-US" dirty="0"/>
              <a:t>#</a:t>
            </a:r>
          </a:p>
          <a:p>
            <a:pPr lvl="0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0" name="Text Placeholder 23"/>
          <p:cNvSpPr>
            <a:spLocks noGrp="1"/>
          </p:cNvSpPr>
          <p:nvPr>
            <p:ph type="body" sz="quarter" idx="26" hasCustomPrompt="1"/>
          </p:nvPr>
        </p:nvSpPr>
        <p:spPr>
          <a:xfrm>
            <a:off x="141713" y="4250220"/>
            <a:ext cx="312737" cy="1055242"/>
          </a:xfrm>
        </p:spPr>
        <p:txBody>
          <a:bodyPr anchor="ctr" anchorCtr="0"/>
          <a:lstStyle>
            <a:lvl1pPr>
              <a:defRPr sz="1600" b="1"/>
            </a:lvl1pPr>
          </a:lstStyle>
          <a:p>
            <a:pPr lvl="0"/>
            <a:r>
              <a:rPr lang="en-US" dirty="0"/>
              <a:t>#</a:t>
            </a:r>
          </a:p>
          <a:p>
            <a:pPr lvl="0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1" name="Text Placeholder 23"/>
          <p:cNvSpPr>
            <a:spLocks noGrp="1"/>
          </p:cNvSpPr>
          <p:nvPr>
            <p:ph type="body" sz="quarter" idx="27" hasCustomPrompt="1"/>
          </p:nvPr>
        </p:nvSpPr>
        <p:spPr>
          <a:xfrm>
            <a:off x="160783" y="5527575"/>
            <a:ext cx="312737" cy="384545"/>
          </a:xfrm>
        </p:spPr>
        <p:txBody>
          <a:bodyPr anchor="ctr" anchorCtr="0"/>
          <a:lstStyle>
            <a:lvl1pPr>
              <a:defRPr sz="1600" b="1"/>
            </a:lvl1pPr>
          </a:lstStyle>
          <a:p>
            <a:pPr lvl="0"/>
            <a:r>
              <a:rPr lang="en-US" dirty="0"/>
              <a:t>#</a:t>
            </a:r>
          </a:p>
          <a:p>
            <a:pPr lvl="0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6" name="TextBox 5"/>
          <p:cNvSpPr txBox="1"/>
          <p:nvPr userDrawn="1"/>
        </p:nvSpPr>
        <p:spPr>
          <a:xfrm>
            <a:off x="160783" y="798100"/>
            <a:ext cx="8820737" cy="3239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4000"/>
              </a:lnSpc>
              <a:spcAft>
                <a:spcPts val="600"/>
              </a:spcAft>
            </a:pPr>
            <a:r>
              <a:rPr lang="en-GB" sz="1400" b="1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 do:  </a:t>
            </a:r>
            <a:r>
              <a:rPr lang="en-GB" sz="14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 each row pick one statement that you think is right.  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28" hasCustomPrompt="1"/>
          </p:nvPr>
        </p:nvSpPr>
        <p:spPr>
          <a:xfrm>
            <a:off x="701865" y="1430882"/>
            <a:ext cx="8323263" cy="417136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2" name="Text Placeholder 12"/>
          <p:cNvSpPr>
            <a:spLocks noGrp="1"/>
          </p:cNvSpPr>
          <p:nvPr>
            <p:ph type="body" sz="quarter" idx="36" hasCustomPrompt="1"/>
          </p:nvPr>
        </p:nvSpPr>
        <p:spPr>
          <a:xfrm>
            <a:off x="701864" y="5532587"/>
            <a:ext cx="8323263" cy="37953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3" name="Text Placeholder 12"/>
          <p:cNvSpPr>
            <a:spLocks noGrp="1"/>
          </p:cNvSpPr>
          <p:nvPr>
            <p:ph type="body" sz="quarter" idx="37" hasCustomPrompt="1"/>
          </p:nvPr>
        </p:nvSpPr>
        <p:spPr>
          <a:xfrm>
            <a:off x="701864" y="2027483"/>
            <a:ext cx="4058144" cy="104335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4" name="Text Placeholder 12"/>
          <p:cNvSpPr>
            <a:spLocks noGrp="1"/>
          </p:cNvSpPr>
          <p:nvPr>
            <p:ph type="body" sz="quarter" idx="38" hasCustomPrompt="1"/>
          </p:nvPr>
        </p:nvSpPr>
        <p:spPr>
          <a:xfrm>
            <a:off x="4966983" y="2025437"/>
            <a:ext cx="4058144" cy="104335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5" name="Text Placeholder 12"/>
          <p:cNvSpPr>
            <a:spLocks noGrp="1"/>
          </p:cNvSpPr>
          <p:nvPr>
            <p:ph type="body" sz="quarter" idx="39" hasCustomPrompt="1"/>
          </p:nvPr>
        </p:nvSpPr>
        <p:spPr>
          <a:xfrm>
            <a:off x="701864" y="4249463"/>
            <a:ext cx="4058144" cy="1055999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6" name="Text Placeholder 12"/>
          <p:cNvSpPr>
            <a:spLocks noGrp="1"/>
          </p:cNvSpPr>
          <p:nvPr>
            <p:ph type="body" sz="quarter" idx="40" hasCustomPrompt="1"/>
          </p:nvPr>
        </p:nvSpPr>
        <p:spPr>
          <a:xfrm>
            <a:off x="4966983" y="4247417"/>
            <a:ext cx="4058144" cy="1055999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7" name="Text Placeholder 12"/>
          <p:cNvSpPr>
            <a:spLocks noGrp="1"/>
          </p:cNvSpPr>
          <p:nvPr>
            <p:ph type="body" sz="quarter" idx="41" hasCustomPrompt="1"/>
          </p:nvPr>
        </p:nvSpPr>
        <p:spPr>
          <a:xfrm>
            <a:off x="701864" y="3264993"/>
            <a:ext cx="2657328" cy="757345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8" name="Text Placeholder 12"/>
          <p:cNvSpPr>
            <a:spLocks noGrp="1"/>
          </p:cNvSpPr>
          <p:nvPr>
            <p:ph type="body" sz="quarter" idx="42" hasCustomPrompt="1"/>
          </p:nvPr>
        </p:nvSpPr>
        <p:spPr>
          <a:xfrm>
            <a:off x="3534831" y="3264993"/>
            <a:ext cx="2657328" cy="757345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9" name="Text Placeholder 12"/>
          <p:cNvSpPr>
            <a:spLocks noGrp="1"/>
          </p:cNvSpPr>
          <p:nvPr>
            <p:ph type="body" sz="quarter" idx="43" hasCustomPrompt="1"/>
          </p:nvPr>
        </p:nvSpPr>
        <p:spPr>
          <a:xfrm>
            <a:off x="6367799" y="3279431"/>
            <a:ext cx="2657328" cy="757345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1" name="Text Placeholder 12"/>
          <p:cNvSpPr>
            <a:spLocks noGrp="1"/>
          </p:cNvSpPr>
          <p:nvPr>
            <p:ph type="body" sz="quarter" idx="44" hasCustomPrompt="1"/>
          </p:nvPr>
        </p:nvSpPr>
        <p:spPr>
          <a:xfrm>
            <a:off x="6750935" y="449736"/>
            <a:ext cx="2119600" cy="437114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Spare box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0" name="Text Placeholder 12"/>
          <p:cNvSpPr>
            <a:spLocks noGrp="1"/>
          </p:cNvSpPr>
          <p:nvPr>
            <p:ph type="body" sz="quarter" idx="45" hasCustomPrompt="1"/>
          </p:nvPr>
        </p:nvSpPr>
        <p:spPr>
          <a:xfrm>
            <a:off x="6903335" y="602136"/>
            <a:ext cx="2119600" cy="437114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Spare box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1" name="Text Placeholder 12"/>
          <p:cNvSpPr>
            <a:spLocks noGrp="1"/>
          </p:cNvSpPr>
          <p:nvPr>
            <p:ph type="body" sz="quarter" idx="46" hasCustomPrompt="1"/>
          </p:nvPr>
        </p:nvSpPr>
        <p:spPr>
          <a:xfrm>
            <a:off x="7055735" y="754536"/>
            <a:ext cx="2119600" cy="437114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Spare box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2" name="Text Placeholder 12"/>
          <p:cNvSpPr>
            <a:spLocks noGrp="1"/>
          </p:cNvSpPr>
          <p:nvPr>
            <p:ph type="body" sz="quarter" idx="47" hasCustomPrompt="1"/>
          </p:nvPr>
        </p:nvSpPr>
        <p:spPr>
          <a:xfrm>
            <a:off x="7208135" y="906936"/>
            <a:ext cx="2119600" cy="437114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Spare box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3" name="Text Placeholder 12"/>
          <p:cNvSpPr>
            <a:spLocks noGrp="1"/>
          </p:cNvSpPr>
          <p:nvPr>
            <p:ph type="body" sz="quarter" idx="44" hasCustomPrompt="1"/>
          </p:nvPr>
        </p:nvSpPr>
        <p:spPr>
          <a:xfrm>
            <a:off x="7360535" y="1059336"/>
            <a:ext cx="2119600" cy="437114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Spare box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4" name="Text Placeholder 12"/>
          <p:cNvSpPr>
            <a:spLocks noGrp="1"/>
          </p:cNvSpPr>
          <p:nvPr>
            <p:ph type="body" sz="quarter" idx="44" hasCustomPrompt="1"/>
          </p:nvPr>
        </p:nvSpPr>
        <p:spPr>
          <a:xfrm>
            <a:off x="7512935" y="1211736"/>
            <a:ext cx="2119600" cy="437114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Spare box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5268634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inking 2 ide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15/06/2018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144463" y="742951"/>
            <a:ext cx="8820150" cy="564556"/>
          </a:xfrm>
        </p:spPr>
        <p:txBody>
          <a:bodyPr/>
          <a:lstStyle>
            <a:lvl1pPr>
              <a:lnSpc>
                <a:spcPct val="114000"/>
              </a:lnSpc>
              <a:defRPr sz="1400" baseline="0"/>
            </a:lvl1pPr>
          </a:lstStyle>
          <a:p>
            <a:pPr lvl="0"/>
            <a:r>
              <a:rPr lang="en-US" dirty="0"/>
              <a:t>Click to add instructions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143325" y="1435895"/>
            <a:ext cx="3600000" cy="286674"/>
          </a:xfrm>
        </p:spPr>
        <p:txBody>
          <a:bodyPr/>
          <a:lstStyle>
            <a:lvl1pPr algn="ctr">
              <a:lnSpc>
                <a:spcPct val="114000"/>
              </a:lnSpc>
              <a:defRPr sz="1400" b="1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heading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6" hasCustomPrompt="1"/>
          </p:nvPr>
        </p:nvSpPr>
        <p:spPr>
          <a:xfrm>
            <a:off x="144463" y="1854200"/>
            <a:ext cx="359886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4" name="Text Placeholder 11"/>
          <p:cNvSpPr>
            <a:spLocks noGrp="1"/>
          </p:cNvSpPr>
          <p:nvPr>
            <p:ph type="body" sz="quarter" idx="28" hasCustomPrompt="1"/>
          </p:nvPr>
        </p:nvSpPr>
        <p:spPr>
          <a:xfrm>
            <a:off x="143325" y="2588594"/>
            <a:ext cx="359886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5" name="Text Placeholder 11"/>
          <p:cNvSpPr>
            <a:spLocks noGrp="1"/>
          </p:cNvSpPr>
          <p:nvPr>
            <p:ph type="body" sz="quarter" idx="29" hasCustomPrompt="1"/>
          </p:nvPr>
        </p:nvSpPr>
        <p:spPr>
          <a:xfrm>
            <a:off x="143325" y="3306964"/>
            <a:ext cx="3598862" cy="538163"/>
          </a:xfrm>
          <a:solidFill>
            <a:srgbClr val="FAFAEA"/>
          </a:solidFill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6" name="Text Placeholder 11"/>
          <p:cNvSpPr>
            <a:spLocks noGrp="1"/>
          </p:cNvSpPr>
          <p:nvPr>
            <p:ph type="body" sz="quarter" idx="30" hasCustomPrompt="1"/>
          </p:nvPr>
        </p:nvSpPr>
        <p:spPr>
          <a:xfrm>
            <a:off x="144463" y="4028160"/>
            <a:ext cx="3598862" cy="538163"/>
          </a:xfrm>
          <a:solidFill>
            <a:srgbClr val="FAFAEA"/>
          </a:solidFill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7" name="Text Placeholder 11"/>
          <p:cNvSpPr>
            <a:spLocks noGrp="1"/>
          </p:cNvSpPr>
          <p:nvPr>
            <p:ph type="body" sz="quarter" idx="31" hasCustomPrompt="1"/>
          </p:nvPr>
        </p:nvSpPr>
        <p:spPr>
          <a:xfrm>
            <a:off x="144463" y="4759727"/>
            <a:ext cx="3598862" cy="538163"/>
          </a:xfrm>
          <a:solidFill>
            <a:srgbClr val="FAFAEA"/>
          </a:solidFill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8" name="Text Placeholder 11"/>
          <p:cNvSpPr>
            <a:spLocks noGrp="1"/>
          </p:cNvSpPr>
          <p:nvPr>
            <p:ph type="body" sz="quarter" idx="32" hasCustomPrompt="1"/>
          </p:nvPr>
        </p:nvSpPr>
        <p:spPr>
          <a:xfrm>
            <a:off x="144463" y="5558038"/>
            <a:ext cx="3598862" cy="538163"/>
          </a:xfrm>
          <a:solidFill>
            <a:srgbClr val="FAFAEA"/>
          </a:solidFill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4" name="Text Placeholder 8"/>
          <p:cNvSpPr>
            <a:spLocks noGrp="1"/>
          </p:cNvSpPr>
          <p:nvPr>
            <p:ph type="body" sz="quarter" idx="33" hasCustomPrompt="1"/>
          </p:nvPr>
        </p:nvSpPr>
        <p:spPr>
          <a:xfrm>
            <a:off x="5364488" y="1434672"/>
            <a:ext cx="3600000" cy="286674"/>
          </a:xfrm>
        </p:spPr>
        <p:txBody>
          <a:bodyPr/>
          <a:lstStyle>
            <a:lvl1pPr algn="ctr">
              <a:lnSpc>
                <a:spcPct val="114000"/>
              </a:lnSpc>
              <a:defRPr sz="1400" b="1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heading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5" name="Text Placeholder 11"/>
          <p:cNvSpPr>
            <a:spLocks noGrp="1"/>
          </p:cNvSpPr>
          <p:nvPr>
            <p:ph type="body" sz="quarter" idx="34" hasCustomPrompt="1"/>
          </p:nvPr>
        </p:nvSpPr>
        <p:spPr>
          <a:xfrm>
            <a:off x="5365626" y="1852977"/>
            <a:ext cx="359886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6" name="Text Placeholder 11"/>
          <p:cNvSpPr>
            <a:spLocks noGrp="1"/>
          </p:cNvSpPr>
          <p:nvPr>
            <p:ph type="body" sz="quarter" idx="35" hasCustomPrompt="1"/>
          </p:nvPr>
        </p:nvSpPr>
        <p:spPr>
          <a:xfrm>
            <a:off x="5364488" y="2587371"/>
            <a:ext cx="359886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7" name="Text Placeholder 11"/>
          <p:cNvSpPr>
            <a:spLocks noGrp="1"/>
          </p:cNvSpPr>
          <p:nvPr>
            <p:ph type="body" sz="quarter" idx="36" hasCustomPrompt="1"/>
          </p:nvPr>
        </p:nvSpPr>
        <p:spPr>
          <a:xfrm>
            <a:off x="5364488" y="3305741"/>
            <a:ext cx="359886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8" name="Text Placeholder 11"/>
          <p:cNvSpPr>
            <a:spLocks noGrp="1"/>
          </p:cNvSpPr>
          <p:nvPr>
            <p:ph type="body" sz="quarter" idx="37" hasCustomPrompt="1"/>
          </p:nvPr>
        </p:nvSpPr>
        <p:spPr>
          <a:xfrm>
            <a:off x="5365626" y="4026937"/>
            <a:ext cx="359886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9" name="Text Placeholder 11"/>
          <p:cNvSpPr>
            <a:spLocks noGrp="1"/>
          </p:cNvSpPr>
          <p:nvPr>
            <p:ph type="body" sz="quarter" idx="38" hasCustomPrompt="1"/>
          </p:nvPr>
        </p:nvSpPr>
        <p:spPr>
          <a:xfrm>
            <a:off x="5365626" y="4758504"/>
            <a:ext cx="359886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0" name="Text Placeholder 11"/>
          <p:cNvSpPr>
            <a:spLocks noGrp="1"/>
          </p:cNvSpPr>
          <p:nvPr>
            <p:ph type="body" sz="quarter" idx="39" hasCustomPrompt="1"/>
          </p:nvPr>
        </p:nvSpPr>
        <p:spPr>
          <a:xfrm>
            <a:off x="5365626" y="5556815"/>
            <a:ext cx="359886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1" name="Text Placeholder 11"/>
          <p:cNvSpPr>
            <a:spLocks noGrp="1"/>
          </p:cNvSpPr>
          <p:nvPr>
            <p:ph type="body" sz="quarter" idx="40" hasCustomPrompt="1"/>
          </p:nvPr>
        </p:nvSpPr>
        <p:spPr>
          <a:xfrm>
            <a:off x="143325" y="3305741"/>
            <a:ext cx="359886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2" name="Text Placeholder 11"/>
          <p:cNvSpPr>
            <a:spLocks noGrp="1"/>
          </p:cNvSpPr>
          <p:nvPr>
            <p:ph type="body" sz="quarter" idx="41" hasCustomPrompt="1"/>
          </p:nvPr>
        </p:nvSpPr>
        <p:spPr>
          <a:xfrm>
            <a:off x="144463" y="4026937"/>
            <a:ext cx="359886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3" name="Text Placeholder 11"/>
          <p:cNvSpPr>
            <a:spLocks noGrp="1"/>
          </p:cNvSpPr>
          <p:nvPr>
            <p:ph type="body" sz="quarter" idx="42" hasCustomPrompt="1"/>
          </p:nvPr>
        </p:nvSpPr>
        <p:spPr>
          <a:xfrm>
            <a:off x="144463" y="4758504"/>
            <a:ext cx="359886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4" name="Text Placeholder 11"/>
          <p:cNvSpPr>
            <a:spLocks noGrp="1"/>
          </p:cNvSpPr>
          <p:nvPr>
            <p:ph type="body" sz="quarter" idx="43" hasCustomPrompt="1"/>
          </p:nvPr>
        </p:nvSpPr>
        <p:spPr>
          <a:xfrm>
            <a:off x="144463" y="5556815"/>
            <a:ext cx="359886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3132510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inking 3 ide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ext Placeholder 11"/>
          <p:cNvSpPr>
            <a:spLocks noGrp="1"/>
          </p:cNvSpPr>
          <p:nvPr>
            <p:ph type="body" sz="quarter" idx="57" hasCustomPrompt="1"/>
          </p:nvPr>
        </p:nvSpPr>
        <p:spPr>
          <a:xfrm>
            <a:off x="6769406" y="1920692"/>
            <a:ext cx="219508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7" name="Text Placeholder 11"/>
          <p:cNvSpPr>
            <a:spLocks noGrp="1"/>
          </p:cNvSpPr>
          <p:nvPr>
            <p:ph type="body" sz="quarter" idx="58" hasCustomPrompt="1"/>
          </p:nvPr>
        </p:nvSpPr>
        <p:spPr>
          <a:xfrm>
            <a:off x="6768268" y="2655086"/>
            <a:ext cx="219508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8" name="Text Placeholder 11"/>
          <p:cNvSpPr>
            <a:spLocks noGrp="1"/>
          </p:cNvSpPr>
          <p:nvPr>
            <p:ph type="body" sz="quarter" idx="59" hasCustomPrompt="1"/>
          </p:nvPr>
        </p:nvSpPr>
        <p:spPr>
          <a:xfrm>
            <a:off x="6768268" y="3372233"/>
            <a:ext cx="219508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9" name="Text Placeholder 11"/>
          <p:cNvSpPr>
            <a:spLocks noGrp="1"/>
          </p:cNvSpPr>
          <p:nvPr>
            <p:ph type="body" sz="quarter" idx="60" hasCustomPrompt="1"/>
          </p:nvPr>
        </p:nvSpPr>
        <p:spPr>
          <a:xfrm>
            <a:off x="6769406" y="4093429"/>
            <a:ext cx="219508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60" name="Text Placeholder 11"/>
          <p:cNvSpPr>
            <a:spLocks noGrp="1"/>
          </p:cNvSpPr>
          <p:nvPr>
            <p:ph type="body" sz="quarter" idx="61" hasCustomPrompt="1"/>
          </p:nvPr>
        </p:nvSpPr>
        <p:spPr>
          <a:xfrm>
            <a:off x="6769406" y="4824996"/>
            <a:ext cx="219508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61" name="Text Placeholder 11"/>
          <p:cNvSpPr>
            <a:spLocks noGrp="1"/>
          </p:cNvSpPr>
          <p:nvPr>
            <p:ph type="body" sz="quarter" idx="62" hasCustomPrompt="1"/>
          </p:nvPr>
        </p:nvSpPr>
        <p:spPr>
          <a:xfrm>
            <a:off x="6769406" y="5623307"/>
            <a:ext cx="219508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9" name="Text Placeholder 11"/>
          <p:cNvSpPr>
            <a:spLocks noGrp="1"/>
          </p:cNvSpPr>
          <p:nvPr>
            <p:ph type="body" sz="quarter" idx="51" hasCustomPrompt="1"/>
          </p:nvPr>
        </p:nvSpPr>
        <p:spPr>
          <a:xfrm>
            <a:off x="163946" y="2655086"/>
            <a:ext cx="2173748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0" name="Text Placeholder 11"/>
          <p:cNvSpPr>
            <a:spLocks noGrp="1"/>
          </p:cNvSpPr>
          <p:nvPr>
            <p:ph type="body" sz="quarter" idx="52" hasCustomPrompt="1"/>
          </p:nvPr>
        </p:nvSpPr>
        <p:spPr>
          <a:xfrm>
            <a:off x="163946" y="3372233"/>
            <a:ext cx="2173748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1" name="Text Placeholder 11"/>
          <p:cNvSpPr>
            <a:spLocks noGrp="1"/>
          </p:cNvSpPr>
          <p:nvPr>
            <p:ph type="body" sz="quarter" idx="53" hasCustomPrompt="1"/>
          </p:nvPr>
        </p:nvSpPr>
        <p:spPr>
          <a:xfrm>
            <a:off x="165084" y="4093429"/>
            <a:ext cx="2173748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3" name="Text Placeholder 11"/>
          <p:cNvSpPr>
            <a:spLocks noGrp="1"/>
          </p:cNvSpPr>
          <p:nvPr>
            <p:ph type="body" sz="quarter" idx="55" hasCustomPrompt="1"/>
          </p:nvPr>
        </p:nvSpPr>
        <p:spPr>
          <a:xfrm>
            <a:off x="165084" y="5623307"/>
            <a:ext cx="2173748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2" name="Text Placeholder 11"/>
          <p:cNvSpPr>
            <a:spLocks noGrp="1"/>
          </p:cNvSpPr>
          <p:nvPr>
            <p:ph type="body" sz="quarter" idx="54" hasCustomPrompt="1"/>
          </p:nvPr>
        </p:nvSpPr>
        <p:spPr>
          <a:xfrm>
            <a:off x="165084" y="4824996"/>
            <a:ext cx="2173748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15/06/2018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27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144463" y="742951"/>
            <a:ext cx="8820150" cy="564556"/>
          </a:xfrm>
        </p:spPr>
        <p:txBody>
          <a:bodyPr/>
          <a:lstStyle>
            <a:lvl1pPr>
              <a:lnSpc>
                <a:spcPct val="114000"/>
              </a:lnSpc>
              <a:defRPr sz="1400" baseline="0"/>
            </a:lvl1pPr>
          </a:lstStyle>
          <a:p>
            <a:pPr lvl="0"/>
            <a:r>
              <a:rPr lang="en-US" dirty="0"/>
              <a:t>Click to add instructions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5" name="Text Placeholder 8"/>
          <p:cNvSpPr>
            <a:spLocks noGrp="1"/>
          </p:cNvSpPr>
          <p:nvPr>
            <p:ph type="body" sz="quarter" idx="42" hasCustomPrompt="1"/>
          </p:nvPr>
        </p:nvSpPr>
        <p:spPr>
          <a:xfrm>
            <a:off x="3072833" y="1502387"/>
            <a:ext cx="2960052" cy="286674"/>
          </a:xfrm>
        </p:spPr>
        <p:txBody>
          <a:bodyPr/>
          <a:lstStyle>
            <a:lvl1pPr algn="ctr">
              <a:lnSpc>
                <a:spcPct val="114000"/>
              </a:lnSpc>
              <a:defRPr sz="1400" b="1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heading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6" name="Text Placeholder 11"/>
          <p:cNvSpPr>
            <a:spLocks noGrp="1"/>
          </p:cNvSpPr>
          <p:nvPr>
            <p:ph type="body" sz="quarter" idx="43" hasCustomPrompt="1"/>
          </p:nvPr>
        </p:nvSpPr>
        <p:spPr>
          <a:xfrm>
            <a:off x="3073769" y="1920692"/>
            <a:ext cx="2959116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7" name="Text Placeholder 11"/>
          <p:cNvSpPr>
            <a:spLocks noGrp="1"/>
          </p:cNvSpPr>
          <p:nvPr>
            <p:ph type="body" sz="quarter" idx="44" hasCustomPrompt="1"/>
          </p:nvPr>
        </p:nvSpPr>
        <p:spPr>
          <a:xfrm>
            <a:off x="3072631" y="2655086"/>
            <a:ext cx="2959116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8" name="Text Placeholder 11"/>
          <p:cNvSpPr>
            <a:spLocks noGrp="1"/>
          </p:cNvSpPr>
          <p:nvPr>
            <p:ph type="body" sz="quarter" idx="45" hasCustomPrompt="1"/>
          </p:nvPr>
        </p:nvSpPr>
        <p:spPr>
          <a:xfrm>
            <a:off x="3072631" y="3372233"/>
            <a:ext cx="2959116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9" name="Text Placeholder 11"/>
          <p:cNvSpPr>
            <a:spLocks noGrp="1"/>
          </p:cNvSpPr>
          <p:nvPr>
            <p:ph type="body" sz="quarter" idx="46" hasCustomPrompt="1"/>
          </p:nvPr>
        </p:nvSpPr>
        <p:spPr>
          <a:xfrm>
            <a:off x="3073769" y="4093429"/>
            <a:ext cx="2959116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0" name="Text Placeholder 11"/>
          <p:cNvSpPr>
            <a:spLocks noGrp="1"/>
          </p:cNvSpPr>
          <p:nvPr>
            <p:ph type="body" sz="quarter" idx="47" hasCustomPrompt="1"/>
          </p:nvPr>
        </p:nvSpPr>
        <p:spPr>
          <a:xfrm>
            <a:off x="3073769" y="4824996"/>
            <a:ext cx="2959116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1" name="Text Placeholder 11"/>
          <p:cNvSpPr>
            <a:spLocks noGrp="1"/>
          </p:cNvSpPr>
          <p:nvPr>
            <p:ph type="body" sz="quarter" idx="48" hasCustomPrompt="1"/>
          </p:nvPr>
        </p:nvSpPr>
        <p:spPr>
          <a:xfrm>
            <a:off x="3073769" y="5623307"/>
            <a:ext cx="2959116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7" name="Text Placeholder 8"/>
          <p:cNvSpPr>
            <a:spLocks noGrp="1"/>
          </p:cNvSpPr>
          <p:nvPr>
            <p:ph type="body" sz="quarter" idx="49" hasCustomPrompt="1"/>
          </p:nvPr>
        </p:nvSpPr>
        <p:spPr>
          <a:xfrm>
            <a:off x="164148" y="1502387"/>
            <a:ext cx="2174436" cy="286674"/>
          </a:xfrm>
        </p:spPr>
        <p:txBody>
          <a:bodyPr/>
          <a:lstStyle>
            <a:lvl1pPr algn="ctr">
              <a:lnSpc>
                <a:spcPct val="114000"/>
              </a:lnSpc>
              <a:defRPr sz="1400" b="1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heading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8" name="Text Placeholder 11"/>
          <p:cNvSpPr>
            <a:spLocks noGrp="1"/>
          </p:cNvSpPr>
          <p:nvPr>
            <p:ph type="body" sz="quarter" idx="50" hasCustomPrompt="1"/>
          </p:nvPr>
        </p:nvSpPr>
        <p:spPr>
          <a:xfrm>
            <a:off x="165084" y="1920692"/>
            <a:ext cx="2173748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5" name="Text Placeholder 8"/>
          <p:cNvSpPr>
            <a:spLocks noGrp="1"/>
          </p:cNvSpPr>
          <p:nvPr>
            <p:ph type="body" sz="quarter" idx="56" hasCustomPrompt="1"/>
          </p:nvPr>
        </p:nvSpPr>
        <p:spPr>
          <a:xfrm>
            <a:off x="6768712" y="1502387"/>
            <a:ext cx="2195776" cy="286674"/>
          </a:xfrm>
        </p:spPr>
        <p:txBody>
          <a:bodyPr/>
          <a:lstStyle>
            <a:lvl1pPr algn="ctr">
              <a:lnSpc>
                <a:spcPct val="114000"/>
              </a:lnSpc>
              <a:defRPr sz="1400" b="1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heading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1621227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dering an explan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15/06/2018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144463" y="742951"/>
            <a:ext cx="8820150" cy="564556"/>
          </a:xfrm>
        </p:spPr>
        <p:txBody>
          <a:bodyPr/>
          <a:lstStyle>
            <a:lvl1pPr>
              <a:lnSpc>
                <a:spcPct val="114000"/>
              </a:lnSpc>
              <a:defRPr sz="1400" baseline="0"/>
            </a:lvl1pPr>
          </a:lstStyle>
          <a:p>
            <a:pPr lvl="0"/>
            <a:r>
              <a:rPr lang="en-US" dirty="0"/>
              <a:t>Click to add instructions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Text Placeholder 6"/>
          <p:cNvSpPr>
            <a:spLocks noGrp="1"/>
          </p:cNvSpPr>
          <p:nvPr>
            <p:ph type="body" sz="quarter" idx="17" hasCustomPrompt="1"/>
          </p:nvPr>
        </p:nvSpPr>
        <p:spPr>
          <a:xfrm>
            <a:off x="143751" y="5544264"/>
            <a:ext cx="8820150" cy="564556"/>
          </a:xfrm>
        </p:spPr>
        <p:txBody>
          <a:bodyPr/>
          <a:lstStyle>
            <a:lvl1pPr>
              <a:lnSpc>
                <a:spcPct val="114000"/>
              </a:lnSpc>
              <a:defRPr sz="1400" baseline="0"/>
            </a:lvl1pPr>
          </a:lstStyle>
          <a:p>
            <a:pPr lvl="0"/>
            <a:r>
              <a:rPr lang="en-US" dirty="0"/>
              <a:t>Click to add e.g. the start of the explanation ...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0" name="Text Placeholder 11"/>
          <p:cNvSpPr>
            <a:spLocks noGrp="1"/>
          </p:cNvSpPr>
          <p:nvPr>
            <p:ph type="body" sz="quarter" idx="19" hasCustomPrompt="1"/>
          </p:nvPr>
        </p:nvSpPr>
        <p:spPr>
          <a:xfrm>
            <a:off x="143751" y="2289654"/>
            <a:ext cx="4320000" cy="68400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a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6" name="Text Placeholder 11"/>
          <p:cNvSpPr>
            <a:spLocks noGrp="1"/>
          </p:cNvSpPr>
          <p:nvPr>
            <p:ph type="body" sz="quarter" idx="16" hasCustomPrompt="1"/>
          </p:nvPr>
        </p:nvSpPr>
        <p:spPr>
          <a:xfrm>
            <a:off x="143751" y="1457649"/>
            <a:ext cx="4320000" cy="68400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a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8" name="Text Placeholder 11"/>
          <p:cNvSpPr>
            <a:spLocks noGrp="1"/>
          </p:cNvSpPr>
          <p:nvPr>
            <p:ph type="body" sz="quarter" idx="27" hasCustomPrompt="1"/>
          </p:nvPr>
        </p:nvSpPr>
        <p:spPr>
          <a:xfrm>
            <a:off x="143751" y="4789356"/>
            <a:ext cx="4320000" cy="68400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a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9" name="Text Placeholder 11"/>
          <p:cNvSpPr>
            <a:spLocks noGrp="1"/>
          </p:cNvSpPr>
          <p:nvPr>
            <p:ph type="body" sz="quarter" idx="28" hasCustomPrompt="1"/>
          </p:nvPr>
        </p:nvSpPr>
        <p:spPr>
          <a:xfrm>
            <a:off x="143751" y="3952621"/>
            <a:ext cx="4320000" cy="68400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a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0" name="Text Placeholder 11"/>
          <p:cNvSpPr>
            <a:spLocks noGrp="1"/>
          </p:cNvSpPr>
          <p:nvPr>
            <p:ph type="body" sz="quarter" idx="29" hasCustomPrompt="1"/>
          </p:nvPr>
        </p:nvSpPr>
        <p:spPr>
          <a:xfrm>
            <a:off x="143751" y="3115886"/>
            <a:ext cx="4320000" cy="68400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a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0" name="Text Placeholder 11"/>
          <p:cNvSpPr>
            <a:spLocks noGrp="1"/>
          </p:cNvSpPr>
          <p:nvPr>
            <p:ph type="body" sz="quarter" idx="30" hasCustomPrompt="1"/>
          </p:nvPr>
        </p:nvSpPr>
        <p:spPr>
          <a:xfrm>
            <a:off x="4643901" y="2289654"/>
            <a:ext cx="4320000" cy="68400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a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1" name="Text Placeholder 11"/>
          <p:cNvSpPr>
            <a:spLocks noGrp="1"/>
          </p:cNvSpPr>
          <p:nvPr>
            <p:ph type="body" sz="quarter" idx="31" hasCustomPrompt="1"/>
          </p:nvPr>
        </p:nvSpPr>
        <p:spPr>
          <a:xfrm>
            <a:off x="4643901" y="1457649"/>
            <a:ext cx="4320000" cy="68400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a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2" name="Text Placeholder 11"/>
          <p:cNvSpPr>
            <a:spLocks noGrp="1"/>
          </p:cNvSpPr>
          <p:nvPr>
            <p:ph type="body" sz="quarter" idx="32" hasCustomPrompt="1"/>
          </p:nvPr>
        </p:nvSpPr>
        <p:spPr>
          <a:xfrm>
            <a:off x="4643901" y="4789356"/>
            <a:ext cx="4320000" cy="68400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a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3" name="Text Placeholder 11"/>
          <p:cNvSpPr>
            <a:spLocks noGrp="1"/>
          </p:cNvSpPr>
          <p:nvPr>
            <p:ph type="body" sz="quarter" idx="33" hasCustomPrompt="1"/>
          </p:nvPr>
        </p:nvSpPr>
        <p:spPr>
          <a:xfrm>
            <a:off x="4643901" y="3952621"/>
            <a:ext cx="4320000" cy="68400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a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4" name="Text Placeholder 11"/>
          <p:cNvSpPr>
            <a:spLocks noGrp="1"/>
          </p:cNvSpPr>
          <p:nvPr>
            <p:ph type="body" sz="quarter" idx="34" hasCustomPrompt="1"/>
          </p:nvPr>
        </p:nvSpPr>
        <p:spPr>
          <a:xfrm>
            <a:off x="4643901" y="3115886"/>
            <a:ext cx="4320000" cy="68400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a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070784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ultiple choice    5 answ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15/06/2018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2385204664"/>
              </p:ext>
            </p:extLst>
          </p:nvPr>
        </p:nvGraphicFramePr>
        <p:xfrm>
          <a:off x="457207" y="2751138"/>
          <a:ext cx="8285148" cy="3167360"/>
        </p:xfrm>
        <a:graphic>
          <a:graphicData uri="http://schemas.openxmlformats.org/drawingml/2006/table">
            <a:tbl>
              <a:tblPr bandRow="1">
                <a:tableStyleId>{5940675A-B579-460E-94D1-54222C63F5DA}</a:tableStyleId>
              </a:tblPr>
              <a:tblGrid>
                <a:gridCol w="1050487">
                  <a:extLst>
                    <a:ext uri="{9D8B030D-6E8A-4147-A177-3AD203B41FA5}">
                      <a16:colId xmlns:a16="http://schemas.microsoft.com/office/drawing/2014/main" val="3326741902"/>
                    </a:ext>
                  </a:extLst>
                </a:gridCol>
                <a:gridCol w="7234661">
                  <a:extLst>
                    <a:ext uri="{9D8B030D-6E8A-4147-A177-3AD203B41FA5}">
                      <a16:colId xmlns:a16="http://schemas.microsoft.com/office/drawing/2014/main" val="3013431901"/>
                    </a:ext>
                  </a:extLst>
                </a:gridCol>
              </a:tblGrid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</a:t>
                      </a: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144292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34322575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</a:t>
                      </a: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859436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596817506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</a:t>
                      </a: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272014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54374832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</a:t>
                      </a: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028367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26980116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</a:t>
                      </a: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83676590"/>
                  </a:ext>
                </a:extLst>
              </a:tr>
            </a:tbl>
          </a:graphicData>
        </a:graphic>
      </p:graphicFrame>
      <p:sp>
        <p:nvSpPr>
          <p:cNvPr id="17" name="Text Placeholder 16"/>
          <p:cNvSpPr>
            <a:spLocks noGrp="1"/>
          </p:cNvSpPr>
          <p:nvPr>
            <p:ph type="body" sz="quarter" idx="18" hasCustomPrompt="1"/>
          </p:nvPr>
        </p:nvSpPr>
        <p:spPr>
          <a:xfrm>
            <a:off x="457200" y="863126"/>
            <a:ext cx="8285163" cy="1760878"/>
          </a:xfrm>
        </p:spPr>
        <p:txBody>
          <a:bodyPr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question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3" hasCustomPrompt="1"/>
          </p:nvPr>
        </p:nvSpPr>
        <p:spPr>
          <a:xfrm>
            <a:off x="1524000" y="2751138"/>
            <a:ext cx="7218363" cy="538993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answer 1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2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1523985" y="3399194"/>
            <a:ext cx="7218363" cy="538993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answer 2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3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1523985" y="4053034"/>
            <a:ext cx="7218363" cy="538993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answer 3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4" name="Text Placeholder 10"/>
          <p:cNvSpPr>
            <a:spLocks noGrp="1"/>
          </p:cNvSpPr>
          <p:nvPr>
            <p:ph type="body" sz="quarter" idx="16" hasCustomPrompt="1"/>
          </p:nvPr>
        </p:nvSpPr>
        <p:spPr>
          <a:xfrm>
            <a:off x="1523985" y="4714786"/>
            <a:ext cx="7218363" cy="538993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answer 4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5" name="Text Placeholder 10"/>
          <p:cNvSpPr>
            <a:spLocks noGrp="1"/>
          </p:cNvSpPr>
          <p:nvPr>
            <p:ph type="body" sz="quarter" idx="17" hasCustomPrompt="1"/>
          </p:nvPr>
        </p:nvSpPr>
        <p:spPr>
          <a:xfrm>
            <a:off x="1523984" y="5373991"/>
            <a:ext cx="7218363" cy="538993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answer 5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426846131"/>
              </p:ext>
            </p:extLst>
          </p:nvPr>
        </p:nvGraphicFramePr>
        <p:xfrm>
          <a:off x="457200" y="2751137"/>
          <a:ext cx="8285147" cy="538993"/>
        </p:xfrm>
        <a:graphic>
          <a:graphicData uri="http://schemas.openxmlformats.org/drawingml/2006/table">
            <a:tbl>
              <a:tblPr/>
              <a:tblGrid>
                <a:gridCol w="8285147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38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6" name="Table 15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2346572355"/>
              </p:ext>
            </p:extLst>
          </p:nvPr>
        </p:nvGraphicFramePr>
        <p:xfrm>
          <a:off x="457200" y="3401327"/>
          <a:ext cx="8285147" cy="538993"/>
        </p:xfrm>
        <a:graphic>
          <a:graphicData uri="http://schemas.openxmlformats.org/drawingml/2006/table">
            <a:tbl>
              <a:tblPr/>
              <a:tblGrid>
                <a:gridCol w="8285147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38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8" name="Table 17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29717737"/>
              </p:ext>
            </p:extLst>
          </p:nvPr>
        </p:nvGraphicFramePr>
        <p:xfrm>
          <a:off x="457200" y="4060009"/>
          <a:ext cx="8285147" cy="538993"/>
        </p:xfrm>
        <a:graphic>
          <a:graphicData uri="http://schemas.openxmlformats.org/drawingml/2006/table">
            <a:tbl>
              <a:tblPr/>
              <a:tblGrid>
                <a:gridCol w="8285147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38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9" name="Table 18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452709460"/>
              </p:ext>
            </p:extLst>
          </p:nvPr>
        </p:nvGraphicFramePr>
        <p:xfrm>
          <a:off x="457199" y="4726136"/>
          <a:ext cx="8285147" cy="538993"/>
        </p:xfrm>
        <a:graphic>
          <a:graphicData uri="http://schemas.openxmlformats.org/drawingml/2006/table">
            <a:tbl>
              <a:tblPr/>
              <a:tblGrid>
                <a:gridCol w="8285147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38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20" name="Table 19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2728463667"/>
              </p:ext>
            </p:extLst>
          </p:nvPr>
        </p:nvGraphicFramePr>
        <p:xfrm>
          <a:off x="457199" y="5382654"/>
          <a:ext cx="8285147" cy="538993"/>
        </p:xfrm>
        <a:graphic>
          <a:graphicData uri="http://schemas.openxmlformats.org/drawingml/2006/table">
            <a:tbl>
              <a:tblPr/>
              <a:tblGrid>
                <a:gridCol w="8285147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38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6176124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ritten artic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15/06/2018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144463" y="768350"/>
            <a:ext cx="8820075" cy="533400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/>
          <a:lstStyle>
            <a:lvl1pPr>
              <a:lnSpc>
                <a:spcPct val="114000"/>
              </a:lnSpc>
              <a:defRPr sz="1600" baseline="0"/>
            </a:lvl1pPr>
          </a:lstStyle>
          <a:p>
            <a:pPr lvl="0"/>
            <a:r>
              <a:rPr lang="en-US" dirty="0"/>
              <a:t>Click to add written article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1034388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nalysing an argument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12"/>
          <p:cNvSpPr>
            <a:spLocks noGrp="1"/>
          </p:cNvSpPr>
          <p:nvPr>
            <p:ph type="body" sz="quarter" idx="39" hasCustomPrompt="1"/>
          </p:nvPr>
        </p:nvSpPr>
        <p:spPr>
          <a:xfrm>
            <a:off x="6307161" y="3418012"/>
            <a:ext cx="2657327" cy="1049435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15/06/2018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22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144463" y="742950"/>
            <a:ext cx="8820150" cy="820929"/>
          </a:xfrm>
        </p:spPr>
        <p:txBody>
          <a:bodyPr/>
          <a:lstStyle>
            <a:lvl1pPr>
              <a:lnSpc>
                <a:spcPct val="114000"/>
              </a:lnSpc>
              <a:defRPr sz="1400" baseline="0"/>
            </a:lvl1pPr>
          </a:lstStyle>
          <a:p>
            <a:pPr lvl="0"/>
            <a:r>
              <a:rPr lang="en-US" dirty="0"/>
              <a:t>Click to add instructions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6" name="Text Placeholder 12"/>
          <p:cNvSpPr>
            <a:spLocks noGrp="1"/>
          </p:cNvSpPr>
          <p:nvPr>
            <p:ph type="body" sz="quarter" idx="31" hasCustomPrompt="1"/>
          </p:nvPr>
        </p:nvSpPr>
        <p:spPr>
          <a:xfrm>
            <a:off x="177815" y="2047509"/>
            <a:ext cx="3960000" cy="765768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37" hasCustomPrompt="1"/>
          </p:nvPr>
        </p:nvSpPr>
        <p:spPr>
          <a:xfrm>
            <a:off x="5004488" y="2052868"/>
            <a:ext cx="3960000" cy="765768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8" name="Text Placeholder 12"/>
          <p:cNvSpPr>
            <a:spLocks noGrp="1"/>
          </p:cNvSpPr>
          <p:nvPr>
            <p:ph type="body" sz="quarter" idx="33" hasCustomPrompt="1"/>
          </p:nvPr>
        </p:nvSpPr>
        <p:spPr>
          <a:xfrm>
            <a:off x="143751" y="3418012"/>
            <a:ext cx="2657327" cy="1049435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4" name="Text Placeholder 12"/>
          <p:cNvSpPr>
            <a:spLocks noGrp="1"/>
          </p:cNvSpPr>
          <p:nvPr>
            <p:ph type="body" sz="quarter" idx="38" hasCustomPrompt="1"/>
          </p:nvPr>
        </p:nvSpPr>
        <p:spPr>
          <a:xfrm>
            <a:off x="3225456" y="3416571"/>
            <a:ext cx="2657327" cy="1049435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1" name="Text Placeholder 12"/>
          <p:cNvSpPr>
            <a:spLocks noGrp="1"/>
          </p:cNvSpPr>
          <p:nvPr>
            <p:ph type="body" sz="quarter" idx="36" hasCustomPrompt="1"/>
          </p:nvPr>
        </p:nvSpPr>
        <p:spPr>
          <a:xfrm>
            <a:off x="177815" y="5070741"/>
            <a:ext cx="8803705" cy="616541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7" name="Text Placeholder 12"/>
          <p:cNvSpPr>
            <a:spLocks noGrp="1"/>
          </p:cNvSpPr>
          <p:nvPr>
            <p:ph type="body" sz="quarter" idx="44" hasCustomPrompt="1"/>
          </p:nvPr>
        </p:nvSpPr>
        <p:spPr>
          <a:xfrm>
            <a:off x="6494561" y="281199"/>
            <a:ext cx="2119600" cy="437114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Spare box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9" name="Text Placeholder 12"/>
          <p:cNvSpPr>
            <a:spLocks noGrp="1"/>
          </p:cNvSpPr>
          <p:nvPr>
            <p:ph type="body" sz="quarter" idx="45" hasCustomPrompt="1"/>
          </p:nvPr>
        </p:nvSpPr>
        <p:spPr>
          <a:xfrm>
            <a:off x="6750935" y="449736"/>
            <a:ext cx="2119600" cy="437114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Spare box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0" name="Text Placeholder 12"/>
          <p:cNvSpPr>
            <a:spLocks noGrp="1"/>
          </p:cNvSpPr>
          <p:nvPr>
            <p:ph type="body" sz="quarter" idx="46" hasCustomPrompt="1"/>
          </p:nvPr>
        </p:nvSpPr>
        <p:spPr>
          <a:xfrm>
            <a:off x="6903335" y="602136"/>
            <a:ext cx="2119600" cy="437114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Spare box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3" name="Text Placeholder 12"/>
          <p:cNvSpPr>
            <a:spLocks noGrp="1"/>
          </p:cNvSpPr>
          <p:nvPr>
            <p:ph type="body" sz="quarter" idx="47" hasCustomPrompt="1"/>
          </p:nvPr>
        </p:nvSpPr>
        <p:spPr>
          <a:xfrm>
            <a:off x="7055735" y="754536"/>
            <a:ext cx="2119600" cy="437114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Spare box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4" name="Text Placeholder 12"/>
          <p:cNvSpPr>
            <a:spLocks noGrp="1"/>
          </p:cNvSpPr>
          <p:nvPr>
            <p:ph type="body" sz="quarter" idx="48" hasCustomPrompt="1"/>
          </p:nvPr>
        </p:nvSpPr>
        <p:spPr>
          <a:xfrm>
            <a:off x="7208135" y="906936"/>
            <a:ext cx="2119600" cy="437114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Spare box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5" name="Text Placeholder 12"/>
          <p:cNvSpPr>
            <a:spLocks noGrp="1"/>
          </p:cNvSpPr>
          <p:nvPr>
            <p:ph type="body" sz="quarter" idx="44" hasCustomPrompt="1"/>
          </p:nvPr>
        </p:nvSpPr>
        <p:spPr>
          <a:xfrm>
            <a:off x="7360535" y="1059336"/>
            <a:ext cx="2119600" cy="437114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Spare box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409441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dtfy Evdnc for knwldg clms tb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15/06/2018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06026" y="6288879"/>
            <a:ext cx="2895600" cy="365125"/>
          </a:xfrm>
        </p:spPr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6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144463" y="742951"/>
            <a:ext cx="8820150" cy="564556"/>
          </a:xfrm>
        </p:spPr>
        <p:txBody>
          <a:bodyPr/>
          <a:lstStyle>
            <a:lvl1pPr>
              <a:lnSpc>
                <a:spcPct val="114000"/>
              </a:lnSpc>
              <a:defRPr sz="1400" baseline="0"/>
            </a:lvl1pPr>
          </a:lstStyle>
          <a:p>
            <a:pPr lvl="0"/>
            <a:r>
              <a:rPr lang="en-US" dirty="0"/>
              <a:t>Click to add instructions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8" hasCustomPrompt="1"/>
          </p:nvPr>
        </p:nvSpPr>
        <p:spPr>
          <a:xfrm>
            <a:off x="154479" y="1414509"/>
            <a:ext cx="6654123" cy="540000"/>
          </a:xfrm>
          <a:solidFill>
            <a:srgbClr val="FAFAEA"/>
          </a:solidFill>
          <a:ln w="9525"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l">
              <a:lnSpc>
                <a:spcPct val="114000"/>
              </a:lnSpc>
              <a:defRPr sz="1600" b="0"/>
            </a:lvl1pPr>
          </a:lstStyle>
          <a:p>
            <a:pPr lvl="0"/>
            <a:r>
              <a:rPr lang="en-US" dirty="0"/>
              <a:t>Click to add table heading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1" name="TextBox 10"/>
          <p:cNvSpPr txBox="1"/>
          <p:nvPr userDrawn="1"/>
        </p:nvSpPr>
        <p:spPr>
          <a:xfrm>
            <a:off x="6807314" y="1414195"/>
            <a:ext cx="1080000" cy="540000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>
            <a:noAutofit/>
          </a:bodyPr>
          <a:lstStyle/>
          <a:p>
            <a:pPr algn="ctr"/>
            <a:r>
              <a:rPr lang="en-GB" sz="14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True or false?</a:t>
            </a:r>
          </a:p>
        </p:txBody>
      </p:sp>
      <p:sp>
        <p:nvSpPr>
          <p:cNvPr id="14" name="TextBox 13"/>
          <p:cNvSpPr txBox="1"/>
          <p:nvPr userDrawn="1"/>
        </p:nvSpPr>
        <p:spPr>
          <a:xfrm>
            <a:off x="7883089" y="1414258"/>
            <a:ext cx="1080000" cy="540000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 anchor="ctr" anchorCtr="0">
            <a:noAutofit/>
          </a:bodyPr>
          <a:lstStyle/>
          <a:p>
            <a:pPr algn="ctr"/>
            <a:r>
              <a:rPr lang="en-GB" sz="14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Evidence?</a:t>
            </a:r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20" hasCustomPrompt="1"/>
          </p:nvPr>
        </p:nvSpPr>
        <p:spPr>
          <a:xfrm>
            <a:off x="6807314" y="1952508"/>
            <a:ext cx="1081088" cy="53975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/>
          <a:lstStyle>
            <a:lvl3pPr marL="914400" indent="0">
              <a:buNone/>
              <a:defRPr/>
            </a:lvl3pPr>
          </a:lstStyle>
          <a:p>
            <a:pPr lvl="2"/>
            <a:r>
              <a:rPr lang="en-GB" dirty="0"/>
              <a:t> </a:t>
            </a:r>
          </a:p>
        </p:txBody>
      </p:sp>
      <p:sp>
        <p:nvSpPr>
          <p:cNvPr id="20" name="Text Placeholder 18"/>
          <p:cNvSpPr>
            <a:spLocks noGrp="1"/>
          </p:cNvSpPr>
          <p:nvPr>
            <p:ph type="body" sz="quarter" idx="21" hasCustomPrompt="1"/>
          </p:nvPr>
        </p:nvSpPr>
        <p:spPr>
          <a:xfrm>
            <a:off x="7882813" y="1952571"/>
            <a:ext cx="1081088" cy="53975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/>
          <a:lstStyle>
            <a:lvl3pPr marL="914400" indent="0">
              <a:buNone/>
              <a:defRPr/>
            </a:lvl3pPr>
          </a:lstStyle>
          <a:p>
            <a:pPr lvl="2"/>
            <a:r>
              <a:rPr lang="en-GB" dirty="0"/>
              <a:t> </a:t>
            </a:r>
          </a:p>
        </p:txBody>
      </p:sp>
      <p:sp>
        <p:nvSpPr>
          <p:cNvPr id="22" name="Text Placeholder 18"/>
          <p:cNvSpPr>
            <a:spLocks noGrp="1"/>
          </p:cNvSpPr>
          <p:nvPr>
            <p:ph type="body" sz="quarter" idx="23" hasCustomPrompt="1"/>
          </p:nvPr>
        </p:nvSpPr>
        <p:spPr>
          <a:xfrm>
            <a:off x="6807314" y="2489909"/>
            <a:ext cx="1081088" cy="53975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/>
          <a:lstStyle>
            <a:lvl3pPr marL="914400" indent="0">
              <a:buNone/>
              <a:defRPr/>
            </a:lvl3pPr>
          </a:lstStyle>
          <a:p>
            <a:pPr lvl="2"/>
            <a:r>
              <a:rPr lang="en-GB" dirty="0"/>
              <a:t> </a:t>
            </a:r>
          </a:p>
        </p:txBody>
      </p:sp>
      <p:sp>
        <p:nvSpPr>
          <p:cNvPr id="23" name="Text Placeholder 18"/>
          <p:cNvSpPr>
            <a:spLocks noGrp="1"/>
          </p:cNvSpPr>
          <p:nvPr>
            <p:ph type="body" sz="quarter" idx="24" hasCustomPrompt="1"/>
          </p:nvPr>
        </p:nvSpPr>
        <p:spPr>
          <a:xfrm>
            <a:off x="7882813" y="2490166"/>
            <a:ext cx="1081088" cy="53975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/>
          <a:lstStyle>
            <a:lvl3pPr marL="914400" indent="0">
              <a:buNone/>
              <a:defRPr/>
            </a:lvl3pPr>
          </a:lstStyle>
          <a:p>
            <a:pPr lvl="2"/>
            <a:r>
              <a:rPr lang="en-GB" dirty="0"/>
              <a:t> </a:t>
            </a:r>
          </a:p>
        </p:txBody>
      </p:sp>
      <p:sp>
        <p:nvSpPr>
          <p:cNvPr id="25" name="Text Placeholder 18"/>
          <p:cNvSpPr>
            <a:spLocks noGrp="1"/>
          </p:cNvSpPr>
          <p:nvPr>
            <p:ph type="body" sz="quarter" idx="26" hasCustomPrompt="1"/>
          </p:nvPr>
        </p:nvSpPr>
        <p:spPr>
          <a:xfrm>
            <a:off x="6807314" y="3030381"/>
            <a:ext cx="1081088" cy="53975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/>
          <a:lstStyle>
            <a:lvl3pPr marL="914400" indent="0">
              <a:buNone/>
              <a:defRPr/>
            </a:lvl3pPr>
          </a:lstStyle>
          <a:p>
            <a:pPr lvl="2"/>
            <a:r>
              <a:rPr lang="en-GB" dirty="0"/>
              <a:t> </a:t>
            </a:r>
          </a:p>
        </p:txBody>
      </p:sp>
      <p:sp>
        <p:nvSpPr>
          <p:cNvPr id="26" name="Text Placeholder 18"/>
          <p:cNvSpPr>
            <a:spLocks noGrp="1"/>
          </p:cNvSpPr>
          <p:nvPr>
            <p:ph type="body" sz="quarter" idx="27" hasCustomPrompt="1"/>
          </p:nvPr>
        </p:nvSpPr>
        <p:spPr>
          <a:xfrm>
            <a:off x="7883400" y="3030381"/>
            <a:ext cx="1081088" cy="53975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/>
          <a:lstStyle>
            <a:lvl3pPr marL="914400" indent="0">
              <a:buNone/>
              <a:defRPr/>
            </a:lvl3pPr>
          </a:lstStyle>
          <a:p>
            <a:pPr lvl="2"/>
            <a:r>
              <a:rPr lang="en-GB" dirty="0"/>
              <a:t> </a:t>
            </a:r>
          </a:p>
        </p:txBody>
      </p:sp>
      <p:sp>
        <p:nvSpPr>
          <p:cNvPr id="28" name="Text Placeholder 18"/>
          <p:cNvSpPr>
            <a:spLocks noGrp="1"/>
          </p:cNvSpPr>
          <p:nvPr>
            <p:ph type="body" sz="quarter" idx="29" hasCustomPrompt="1"/>
          </p:nvPr>
        </p:nvSpPr>
        <p:spPr>
          <a:xfrm>
            <a:off x="6807314" y="3566512"/>
            <a:ext cx="1081088" cy="53975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/>
          <a:lstStyle>
            <a:lvl3pPr marL="914400" indent="0">
              <a:buNone/>
              <a:defRPr/>
            </a:lvl3pPr>
          </a:lstStyle>
          <a:p>
            <a:pPr lvl="2"/>
            <a:r>
              <a:rPr lang="en-GB" dirty="0"/>
              <a:t> </a:t>
            </a:r>
          </a:p>
        </p:txBody>
      </p:sp>
      <p:sp>
        <p:nvSpPr>
          <p:cNvPr id="29" name="Text Placeholder 18"/>
          <p:cNvSpPr>
            <a:spLocks noGrp="1"/>
          </p:cNvSpPr>
          <p:nvPr>
            <p:ph type="body" sz="quarter" idx="30" hasCustomPrompt="1"/>
          </p:nvPr>
        </p:nvSpPr>
        <p:spPr>
          <a:xfrm>
            <a:off x="7883400" y="3566681"/>
            <a:ext cx="1081088" cy="53975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/>
          <a:lstStyle>
            <a:lvl3pPr marL="914400" indent="0">
              <a:buNone/>
              <a:defRPr/>
            </a:lvl3pPr>
          </a:lstStyle>
          <a:p>
            <a:pPr lvl="2"/>
            <a:r>
              <a:rPr lang="en-GB" dirty="0"/>
              <a:t> </a:t>
            </a:r>
          </a:p>
        </p:txBody>
      </p:sp>
      <p:sp>
        <p:nvSpPr>
          <p:cNvPr id="31" name="Text Placeholder 18"/>
          <p:cNvSpPr>
            <a:spLocks noGrp="1"/>
          </p:cNvSpPr>
          <p:nvPr>
            <p:ph type="body" sz="quarter" idx="32" hasCustomPrompt="1"/>
          </p:nvPr>
        </p:nvSpPr>
        <p:spPr>
          <a:xfrm>
            <a:off x="6807314" y="4105064"/>
            <a:ext cx="1081088" cy="53975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/>
          <a:lstStyle>
            <a:lvl3pPr marL="914400" indent="0">
              <a:buNone/>
              <a:defRPr/>
            </a:lvl3pPr>
          </a:lstStyle>
          <a:p>
            <a:pPr lvl="2"/>
            <a:r>
              <a:rPr lang="en-GB" dirty="0"/>
              <a:t> </a:t>
            </a:r>
          </a:p>
        </p:txBody>
      </p:sp>
      <p:sp>
        <p:nvSpPr>
          <p:cNvPr id="32" name="Text Placeholder 18"/>
          <p:cNvSpPr>
            <a:spLocks noGrp="1"/>
          </p:cNvSpPr>
          <p:nvPr>
            <p:ph type="body" sz="quarter" idx="33" hasCustomPrompt="1"/>
          </p:nvPr>
        </p:nvSpPr>
        <p:spPr>
          <a:xfrm>
            <a:off x="7883400" y="4106353"/>
            <a:ext cx="1081088" cy="53975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/>
          <a:lstStyle>
            <a:lvl3pPr marL="914400" indent="0">
              <a:buNone/>
              <a:defRPr/>
            </a:lvl3pPr>
          </a:lstStyle>
          <a:p>
            <a:pPr lvl="2"/>
            <a:r>
              <a:rPr lang="en-GB" dirty="0"/>
              <a:t> </a:t>
            </a:r>
          </a:p>
        </p:txBody>
      </p:sp>
      <p:sp>
        <p:nvSpPr>
          <p:cNvPr id="34" name="Text Placeholder 18"/>
          <p:cNvSpPr>
            <a:spLocks noGrp="1"/>
          </p:cNvSpPr>
          <p:nvPr>
            <p:ph type="body" sz="quarter" idx="35" hasCustomPrompt="1"/>
          </p:nvPr>
        </p:nvSpPr>
        <p:spPr>
          <a:xfrm>
            <a:off x="6811295" y="4647755"/>
            <a:ext cx="1081088" cy="53975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/>
          <a:lstStyle>
            <a:lvl3pPr marL="914400" indent="0">
              <a:buNone/>
              <a:defRPr/>
            </a:lvl3pPr>
          </a:lstStyle>
          <a:p>
            <a:pPr lvl="2"/>
            <a:r>
              <a:rPr lang="en-GB" dirty="0"/>
              <a:t> </a:t>
            </a:r>
          </a:p>
        </p:txBody>
      </p:sp>
      <p:sp>
        <p:nvSpPr>
          <p:cNvPr id="35" name="Text Placeholder 18"/>
          <p:cNvSpPr>
            <a:spLocks noGrp="1"/>
          </p:cNvSpPr>
          <p:nvPr>
            <p:ph type="body" sz="quarter" idx="36" hasCustomPrompt="1"/>
          </p:nvPr>
        </p:nvSpPr>
        <p:spPr>
          <a:xfrm>
            <a:off x="7882001" y="4649199"/>
            <a:ext cx="1081088" cy="53975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/>
          <a:lstStyle>
            <a:lvl3pPr marL="914400" indent="0">
              <a:buNone/>
              <a:defRPr/>
            </a:lvl3pPr>
          </a:lstStyle>
          <a:p>
            <a:pPr lvl="2"/>
            <a:r>
              <a:rPr lang="en-GB" dirty="0"/>
              <a:t> </a:t>
            </a:r>
          </a:p>
        </p:txBody>
      </p:sp>
      <p:sp>
        <p:nvSpPr>
          <p:cNvPr id="17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154480" y="1955448"/>
            <a:ext cx="6654123" cy="540000"/>
          </a:xfrm>
          <a:solidFill>
            <a:srgbClr val="FAFAEA"/>
          </a:solidFill>
          <a:ln w="9525"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l">
              <a:lnSpc>
                <a:spcPct val="114000"/>
              </a:lnSpc>
              <a:defRPr sz="1600"/>
            </a:lvl1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0" name="Text Placeholder 8"/>
          <p:cNvSpPr>
            <a:spLocks noGrp="1"/>
          </p:cNvSpPr>
          <p:nvPr>
            <p:ph type="body" sz="quarter" idx="37" hasCustomPrompt="1"/>
          </p:nvPr>
        </p:nvSpPr>
        <p:spPr>
          <a:xfrm>
            <a:off x="154481" y="2493662"/>
            <a:ext cx="6654123" cy="540000"/>
          </a:xfrm>
          <a:solidFill>
            <a:srgbClr val="FAFAEA"/>
          </a:solidFill>
          <a:ln w="9525"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l">
              <a:lnSpc>
                <a:spcPct val="114000"/>
              </a:lnSpc>
              <a:defRPr sz="1600"/>
            </a:lvl1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1" name="Text Placeholder 8"/>
          <p:cNvSpPr>
            <a:spLocks noGrp="1"/>
          </p:cNvSpPr>
          <p:nvPr>
            <p:ph type="body" sz="quarter" idx="38" hasCustomPrompt="1"/>
          </p:nvPr>
        </p:nvSpPr>
        <p:spPr>
          <a:xfrm>
            <a:off x="154482" y="3030046"/>
            <a:ext cx="6654123" cy="540000"/>
          </a:xfrm>
          <a:solidFill>
            <a:srgbClr val="FAFAEA"/>
          </a:solidFill>
          <a:ln w="9525"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l">
              <a:lnSpc>
                <a:spcPct val="114000"/>
              </a:lnSpc>
              <a:defRPr sz="1600"/>
            </a:lvl1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2" name="Text Placeholder 8"/>
          <p:cNvSpPr>
            <a:spLocks noGrp="1"/>
          </p:cNvSpPr>
          <p:nvPr>
            <p:ph type="body" sz="quarter" idx="39" hasCustomPrompt="1"/>
          </p:nvPr>
        </p:nvSpPr>
        <p:spPr>
          <a:xfrm>
            <a:off x="155773" y="3567118"/>
            <a:ext cx="6654123" cy="540000"/>
          </a:xfrm>
          <a:solidFill>
            <a:srgbClr val="FAFAEA"/>
          </a:solidFill>
          <a:ln w="9525"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l">
              <a:lnSpc>
                <a:spcPct val="114000"/>
              </a:lnSpc>
              <a:defRPr sz="1600"/>
            </a:lvl1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3" name="Text Placeholder 8"/>
          <p:cNvSpPr>
            <a:spLocks noGrp="1"/>
          </p:cNvSpPr>
          <p:nvPr>
            <p:ph type="body" sz="quarter" idx="40" hasCustomPrompt="1"/>
          </p:nvPr>
        </p:nvSpPr>
        <p:spPr>
          <a:xfrm>
            <a:off x="155773" y="4109199"/>
            <a:ext cx="6654123" cy="540000"/>
          </a:xfrm>
          <a:solidFill>
            <a:srgbClr val="FAFAEA"/>
          </a:solidFill>
          <a:ln w="9525"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l">
              <a:lnSpc>
                <a:spcPct val="114000"/>
              </a:lnSpc>
              <a:defRPr sz="1600"/>
            </a:lvl1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4" name="Text Placeholder 8"/>
          <p:cNvSpPr>
            <a:spLocks noGrp="1"/>
          </p:cNvSpPr>
          <p:nvPr>
            <p:ph type="body" sz="quarter" idx="41" hasCustomPrompt="1"/>
          </p:nvPr>
        </p:nvSpPr>
        <p:spPr>
          <a:xfrm>
            <a:off x="155181" y="4647505"/>
            <a:ext cx="6654123" cy="540000"/>
          </a:xfrm>
          <a:solidFill>
            <a:srgbClr val="FAFAEA"/>
          </a:solidFill>
          <a:ln w="9525"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l">
              <a:lnSpc>
                <a:spcPct val="114000"/>
              </a:lnSpc>
              <a:defRPr sz="1600"/>
            </a:lvl1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7" hasCustomPrompt="1"/>
          </p:nvPr>
        </p:nvSpPr>
        <p:spPr>
          <a:xfrm>
            <a:off x="143751" y="5303060"/>
            <a:ext cx="8820150" cy="805760"/>
          </a:xfrm>
        </p:spPr>
        <p:txBody>
          <a:bodyPr/>
          <a:lstStyle>
            <a:lvl1pPr>
              <a:lnSpc>
                <a:spcPct val="114000"/>
              </a:lnSpc>
              <a:defRPr sz="1400" baseline="0"/>
            </a:lvl1pPr>
          </a:lstStyle>
          <a:p>
            <a:pPr lvl="0"/>
            <a:r>
              <a:rPr lang="en-US" dirty="0"/>
              <a:t>Click to add more information …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8245912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tem introdu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15/06/2018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354605" y="832585"/>
            <a:ext cx="8434790" cy="5178425"/>
          </a:xfrm>
        </p:spPr>
        <p:txBody>
          <a:bodyPr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introduction for the item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5436051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gagement picture + text at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15/06/2018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144463" y="760413"/>
            <a:ext cx="8820150" cy="5503862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144463" y="4990730"/>
            <a:ext cx="8820150" cy="1290637"/>
          </a:xfrm>
          <a:solidFill>
            <a:schemeClr val="bg1">
              <a:alpha val="75000"/>
            </a:schemeClr>
          </a:solidFill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Click to add text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5935413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Engagement picture + text at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15/06/2018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144463" y="760413"/>
            <a:ext cx="8820150" cy="5503862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144463" y="4990730"/>
            <a:ext cx="8820150" cy="1290637"/>
          </a:xfrm>
          <a:solidFill>
            <a:schemeClr val="bg1">
              <a:alpha val="75000"/>
            </a:schemeClr>
          </a:solidFill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Click to add text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4362379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Engagement picture + text at s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15/06/2018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136525" y="752475"/>
            <a:ext cx="8820150" cy="5494338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5820384" y="752475"/>
            <a:ext cx="3144837" cy="5494338"/>
          </a:xfrm>
          <a:solidFill>
            <a:schemeClr val="bg1">
              <a:alpha val="75000"/>
            </a:schemeClr>
          </a:solidFill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Click to add text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7925802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8C310-822D-4ECA-8F63-D08185EDC280}" type="datetime1">
              <a:rPr lang="en-GB" smtClean="0"/>
              <a:pPr/>
              <a:t>15/06/2018</a:t>
            </a:fld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935860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08000"/>
            <a:ext cx="8229600" cy="5184000"/>
          </a:xfrm>
        </p:spPr>
        <p:txBody>
          <a:bodyPr>
            <a:normAutofit/>
          </a:bodyPr>
          <a:lstStyle>
            <a:lvl1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CD748A-A193-4664-9535-CCDBB83CF160}" type="datetime1">
              <a:rPr lang="en-GB" smtClean="0"/>
              <a:pPr/>
              <a:t>15/06/2018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>
                <a:solidFill>
                  <a:schemeClr val="tx1"/>
                </a:solidFill>
              </a:defRPr>
            </a:lvl1pPr>
          </a:lstStyle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8295398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08000"/>
            <a:ext cx="4038600" cy="5184000"/>
          </a:xfrm>
        </p:spPr>
        <p:txBody>
          <a:bodyPr>
            <a:normAutofit/>
          </a:bodyPr>
          <a:lstStyle>
            <a:lvl1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08000"/>
            <a:ext cx="4038600" cy="5184000"/>
          </a:xfrm>
        </p:spPr>
        <p:txBody>
          <a:bodyPr>
            <a:normAutofit/>
          </a:bodyPr>
          <a:lstStyle>
            <a:lvl1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3A39C1-A2BB-4643-8519-0F1DDB3FDEE8}" type="datetime1">
              <a:rPr lang="en-GB" smtClean="0"/>
              <a:pPr/>
              <a:t>15/06/2018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76695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ultiple choice    4 answ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15/06/2018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221582004"/>
              </p:ext>
            </p:extLst>
          </p:nvPr>
        </p:nvGraphicFramePr>
        <p:xfrm>
          <a:off x="457207" y="3407767"/>
          <a:ext cx="8285148" cy="2510520"/>
        </p:xfrm>
        <a:graphic>
          <a:graphicData uri="http://schemas.openxmlformats.org/drawingml/2006/table">
            <a:tbl>
              <a:tblPr bandRow="1">
                <a:tableStyleId>{5940675A-B579-460E-94D1-54222C63F5DA}</a:tableStyleId>
              </a:tblPr>
              <a:tblGrid>
                <a:gridCol w="1050487">
                  <a:extLst>
                    <a:ext uri="{9D8B030D-6E8A-4147-A177-3AD203B41FA5}">
                      <a16:colId xmlns:a16="http://schemas.microsoft.com/office/drawing/2014/main" val="3326741902"/>
                    </a:ext>
                  </a:extLst>
                </a:gridCol>
                <a:gridCol w="7234661">
                  <a:extLst>
                    <a:ext uri="{9D8B030D-6E8A-4147-A177-3AD203B41FA5}">
                      <a16:colId xmlns:a16="http://schemas.microsoft.com/office/drawing/2014/main" val="3013431901"/>
                    </a:ext>
                  </a:extLst>
                </a:gridCol>
              </a:tblGrid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</a:t>
                      </a: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144292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34322575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</a:t>
                      </a: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859436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596817506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</a:t>
                      </a: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272014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54374832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</a:t>
                      </a: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0283676"/>
                  </a:ext>
                </a:extLst>
              </a:tr>
            </a:tbl>
          </a:graphicData>
        </a:graphic>
      </p:graphicFrame>
      <p:sp>
        <p:nvSpPr>
          <p:cNvPr id="11" name="Text Placeholder 16"/>
          <p:cNvSpPr>
            <a:spLocks noGrp="1"/>
          </p:cNvSpPr>
          <p:nvPr>
            <p:ph type="body" sz="quarter" idx="18" hasCustomPrompt="1"/>
          </p:nvPr>
        </p:nvSpPr>
        <p:spPr>
          <a:xfrm>
            <a:off x="457200" y="863126"/>
            <a:ext cx="8285163" cy="2429794"/>
          </a:xfrm>
        </p:spPr>
        <p:txBody>
          <a:bodyPr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question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2" name="Text Placeholder 10"/>
          <p:cNvSpPr>
            <a:spLocks noGrp="1"/>
          </p:cNvSpPr>
          <p:nvPr>
            <p:ph type="body" sz="quarter" idx="13" hasCustomPrompt="1"/>
          </p:nvPr>
        </p:nvSpPr>
        <p:spPr>
          <a:xfrm>
            <a:off x="1523992" y="3415646"/>
            <a:ext cx="7218363" cy="538993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answer 1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3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1523977" y="4063702"/>
            <a:ext cx="7218363" cy="538993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answer 2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4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1523977" y="4717542"/>
            <a:ext cx="7218363" cy="538993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answer 3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5" name="Text Placeholder 10"/>
          <p:cNvSpPr>
            <a:spLocks noGrp="1"/>
          </p:cNvSpPr>
          <p:nvPr>
            <p:ph type="body" sz="quarter" idx="16" hasCustomPrompt="1"/>
          </p:nvPr>
        </p:nvSpPr>
        <p:spPr>
          <a:xfrm>
            <a:off x="1523977" y="5379294"/>
            <a:ext cx="7218363" cy="538993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answer 4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graphicFrame>
        <p:nvGraphicFramePr>
          <p:cNvPr id="16" name="Table 15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2437101816"/>
              </p:ext>
            </p:extLst>
          </p:nvPr>
        </p:nvGraphicFramePr>
        <p:xfrm>
          <a:off x="457200" y="3401327"/>
          <a:ext cx="8285147" cy="538993"/>
        </p:xfrm>
        <a:graphic>
          <a:graphicData uri="http://schemas.openxmlformats.org/drawingml/2006/table">
            <a:tbl>
              <a:tblPr/>
              <a:tblGrid>
                <a:gridCol w="8285147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38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7" name="Table 16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659779374"/>
              </p:ext>
            </p:extLst>
          </p:nvPr>
        </p:nvGraphicFramePr>
        <p:xfrm>
          <a:off x="457200" y="4060009"/>
          <a:ext cx="8285147" cy="538993"/>
        </p:xfrm>
        <a:graphic>
          <a:graphicData uri="http://schemas.openxmlformats.org/drawingml/2006/table">
            <a:tbl>
              <a:tblPr/>
              <a:tblGrid>
                <a:gridCol w="8285147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38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8" name="Table 17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4259023494"/>
              </p:ext>
            </p:extLst>
          </p:nvPr>
        </p:nvGraphicFramePr>
        <p:xfrm>
          <a:off x="457199" y="4726136"/>
          <a:ext cx="8285147" cy="538993"/>
        </p:xfrm>
        <a:graphic>
          <a:graphicData uri="http://schemas.openxmlformats.org/drawingml/2006/table">
            <a:tbl>
              <a:tblPr/>
              <a:tblGrid>
                <a:gridCol w="8285147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38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9" name="Table 18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10698128"/>
              </p:ext>
            </p:extLst>
          </p:nvPr>
        </p:nvGraphicFramePr>
        <p:xfrm>
          <a:off x="457199" y="5382654"/>
          <a:ext cx="8285147" cy="538993"/>
        </p:xfrm>
        <a:graphic>
          <a:graphicData uri="http://schemas.openxmlformats.org/drawingml/2006/table">
            <a:tbl>
              <a:tblPr/>
              <a:tblGrid>
                <a:gridCol w="8285147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38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9270036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767017"/>
            <a:ext cx="4040188" cy="639762"/>
          </a:xfrm>
        </p:spPr>
        <p:txBody>
          <a:bodyPr anchor="b">
            <a:normAutofit/>
          </a:bodyPr>
          <a:lstStyle>
            <a:lvl1pPr marL="0" indent="0">
              <a:buNone/>
              <a:defRPr sz="2000" b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444752"/>
            <a:ext cx="4040188" cy="4772851"/>
          </a:xfrm>
        </p:spPr>
        <p:txBody>
          <a:bodyPr>
            <a:normAutofit/>
          </a:bodyPr>
          <a:lstStyle>
            <a:lvl1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767017"/>
            <a:ext cx="4041775" cy="639762"/>
          </a:xfrm>
        </p:spPr>
        <p:txBody>
          <a:bodyPr anchor="b">
            <a:normAutofit/>
          </a:bodyPr>
          <a:lstStyle>
            <a:lvl1pPr marL="0" indent="0">
              <a:buNone/>
              <a:defRPr sz="2000" b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752"/>
            <a:ext cx="4041775" cy="4772851"/>
          </a:xfrm>
        </p:spPr>
        <p:txBody>
          <a:bodyPr>
            <a:normAutofit/>
          </a:bodyPr>
          <a:lstStyle>
            <a:lvl1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66AC93-727D-4304-88E9-BAE5E70D7B0A}" type="datetime1">
              <a:rPr lang="en-GB" smtClean="0"/>
              <a:pPr/>
              <a:t>15/06/2018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803398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B980E9-3AA2-411F-A0FB-A064364E468C}" type="datetime1">
              <a:rPr lang="en-GB" smtClean="0"/>
              <a:pPr/>
              <a:t>15/06/2018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56439493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14EA42-47A0-4239-9474-9D40BB1CC951}" type="datetime1">
              <a:rPr lang="en-GB" smtClean="0"/>
              <a:pPr/>
              <a:t>15/06/2018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2333512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62000" y="713232"/>
            <a:ext cx="8820000" cy="4507992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2000" y="5339906"/>
            <a:ext cx="8820000" cy="969454"/>
          </a:xfrm>
          <a:solidFill>
            <a:schemeClr val="bg1">
              <a:alpha val="50000"/>
            </a:schemeClr>
          </a:solidFill>
        </p:spPr>
        <p:txBody>
          <a:bodyPr>
            <a:normAutofit/>
          </a:bodyPr>
          <a:lstStyle>
            <a:lvl1pPr marL="0" indent="0">
              <a:buNone/>
              <a:defRPr sz="2400" b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D847A-CBD7-42CB-9D38-75C4994C33C1}" type="datetime1">
              <a:rPr lang="en-GB" smtClean="0"/>
              <a:pPr/>
              <a:t>15/06/2018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161632" y="26336"/>
            <a:ext cx="8820737" cy="576000"/>
          </a:xfrm>
        </p:spPr>
        <p:txBody>
          <a:bodyPr/>
          <a:lstStyle>
            <a:lvl1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791192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ultiple choice    3 answ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15/06/2018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583173103"/>
              </p:ext>
            </p:extLst>
          </p:nvPr>
        </p:nvGraphicFramePr>
        <p:xfrm>
          <a:off x="457207" y="3407767"/>
          <a:ext cx="8285148" cy="1853680"/>
        </p:xfrm>
        <a:graphic>
          <a:graphicData uri="http://schemas.openxmlformats.org/drawingml/2006/table">
            <a:tbl>
              <a:tblPr bandRow="1">
                <a:tableStyleId>{5940675A-B579-460E-94D1-54222C63F5DA}</a:tableStyleId>
              </a:tblPr>
              <a:tblGrid>
                <a:gridCol w="1050487">
                  <a:extLst>
                    <a:ext uri="{9D8B030D-6E8A-4147-A177-3AD203B41FA5}">
                      <a16:colId xmlns:a16="http://schemas.microsoft.com/office/drawing/2014/main" val="3326741902"/>
                    </a:ext>
                  </a:extLst>
                </a:gridCol>
                <a:gridCol w="7234661">
                  <a:extLst>
                    <a:ext uri="{9D8B030D-6E8A-4147-A177-3AD203B41FA5}">
                      <a16:colId xmlns:a16="http://schemas.microsoft.com/office/drawing/2014/main" val="3013431901"/>
                    </a:ext>
                  </a:extLst>
                </a:gridCol>
              </a:tblGrid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</a:t>
                      </a: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144292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34322575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</a:t>
                      </a: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859436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596817506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</a:t>
                      </a: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2720144"/>
                  </a:ext>
                </a:extLst>
              </a:tr>
            </a:tbl>
          </a:graphicData>
        </a:graphic>
      </p:graphicFrame>
      <p:sp>
        <p:nvSpPr>
          <p:cNvPr id="10" name="Text Placeholder 16"/>
          <p:cNvSpPr>
            <a:spLocks noGrp="1"/>
          </p:cNvSpPr>
          <p:nvPr>
            <p:ph type="body" sz="quarter" idx="18" hasCustomPrompt="1"/>
          </p:nvPr>
        </p:nvSpPr>
        <p:spPr>
          <a:xfrm>
            <a:off x="457200" y="863126"/>
            <a:ext cx="8285163" cy="2429794"/>
          </a:xfrm>
        </p:spPr>
        <p:txBody>
          <a:bodyPr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question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3" hasCustomPrompt="1"/>
          </p:nvPr>
        </p:nvSpPr>
        <p:spPr>
          <a:xfrm>
            <a:off x="1523992" y="3415646"/>
            <a:ext cx="7218363" cy="538993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answer 1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2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1523977" y="4063702"/>
            <a:ext cx="7218363" cy="538993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answer 2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3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1523977" y="4717542"/>
            <a:ext cx="7218363" cy="538993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answer 3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graphicFrame>
        <p:nvGraphicFramePr>
          <p:cNvPr id="14" name="Table 13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023941559"/>
              </p:ext>
            </p:extLst>
          </p:nvPr>
        </p:nvGraphicFramePr>
        <p:xfrm>
          <a:off x="457200" y="3401327"/>
          <a:ext cx="8285147" cy="538993"/>
        </p:xfrm>
        <a:graphic>
          <a:graphicData uri="http://schemas.openxmlformats.org/drawingml/2006/table">
            <a:tbl>
              <a:tblPr/>
              <a:tblGrid>
                <a:gridCol w="8285147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38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5" name="Table 14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607051780"/>
              </p:ext>
            </p:extLst>
          </p:nvPr>
        </p:nvGraphicFramePr>
        <p:xfrm>
          <a:off x="457200" y="4060009"/>
          <a:ext cx="8285147" cy="538993"/>
        </p:xfrm>
        <a:graphic>
          <a:graphicData uri="http://schemas.openxmlformats.org/drawingml/2006/table">
            <a:tbl>
              <a:tblPr/>
              <a:tblGrid>
                <a:gridCol w="8285147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38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6" name="Table 15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4272734929"/>
              </p:ext>
            </p:extLst>
          </p:nvPr>
        </p:nvGraphicFramePr>
        <p:xfrm>
          <a:off x="457199" y="4726136"/>
          <a:ext cx="8285147" cy="538993"/>
        </p:xfrm>
        <a:graphic>
          <a:graphicData uri="http://schemas.openxmlformats.org/drawingml/2006/table">
            <a:tbl>
              <a:tblPr/>
              <a:tblGrid>
                <a:gridCol w="8285147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38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936582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ultiple choice    2 answ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15/06/2018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3019279608"/>
              </p:ext>
            </p:extLst>
          </p:nvPr>
        </p:nvGraphicFramePr>
        <p:xfrm>
          <a:off x="485639" y="4055823"/>
          <a:ext cx="8285148" cy="1196840"/>
        </p:xfrm>
        <a:graphic>
          <a:graphicData uri="http://schemas.openxmlformats.org/drawingml/2006/table">
            <a:tbl>
              <a:tblPr bandRow="1">
                <a:tableStyleId>{5940675A-B579-460E-94D1-54222C63F5DA}</a:tableStyleId>
              </a:tblPr>
              <a:tblGrid>
                <a:gridCol w="1050487">
                  <a:extLst>
                    <a:ext uri="{9D8B030D-6E8A-4147-A177-3AD203B41FA5}">
                      <a16:colId xmlns:a16="http://schemas.microsoft.com/office/drawing/2014/main" val="3326741902"/>
                    </a:ext>
                  </a:extLst>
                </a:gridCol>
                <a:gridCol w="7234661">
                  <a:extLst>
                    <a:ext uri="{9D8B030D-6E8A-4147-A177-3AD203B41FA5}">
                      <a16:colId xmlns:a16="http://schemas.microsoft.com/office/drawing/2014/main" val="3013431901"/>
                    </a:ext>
                  </a:extLst>
                </a:gridCol>
              </a:tblGrid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</a:t>
                      </a: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859436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596817506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</a:t>
                      </a: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2720144"/>
                  </a:ext>
                </a:extLst>
              </a:tr>
            </a:tbl>
          </a:graphicData>
        </a:graphic>
      </p:graphicFrame>
      <p:sp>
        <p:nvSpPr>
          <p:cNvPr id="9" name="Text Placeholder 16"/>
          <p:cNvSpPr>
            <a:spLocks noGrp="1"/>
          </p:cNvSpPr>
          <p:nvPr>
            <p:ph type="body" sz="quarter" idx="18" hasCustomPrompt="1"/>
          </p:nvPr>
        </p:nvSpPr>
        <p:spPr>
          <a:xfrm>
            <a:off x="457200" y="863126"/>
            <a:ext cx="8285163" cy="3058518"/>
          </a:xfrm>
        </p:spPr>
        <p:txBody>
          <a:bodyPr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question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0" name="Text Placeholder 10"/>
          <p:cNvSpPr>
            <a:spLocks noGrp="1"/>
          </p:cNvSpPr>
          <p:nvPr>
            <p:ph type="body" sz="quarter" idx="13" hasCustomPrompt="1"/>
          </p:nvPr>
        </p:nvSpPr>
        <p:spPr>
          <a:xfrm>
            <a:off x="1524000" y="4055823"/>
            <a:ext cx="7218363" cy="538993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answer 1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1523985" y="4703879"/>
            <a:ext cx="7218363" cy="538993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answer 2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graphicFrame>
        <p:nvGraphicFramePr>
          <p:cNvPr id="12" name="Table 11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3447962082"/>
              </p:ext>
            </p:extLst>
          </p:nvPr>
        </p:nvGraphicFramePr>
        <p:xfrm>
          <a:off x="457200" y="4060009"/>
          <a:ext cx="8285147" cy="538993"/>
        </p:xfrm>
        <a:graphic>
          <a:graphicData uri="http://schemas.openxmlformats.org/drawingml/2006/table">
            <a:tbl>
              <a:tblPr/>
              <a:tblGrid>
                <a:gridCol w="8285147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38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3" name="Table 12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3892349488"/>
              </p:ext>
            </p:extLst>
          </p:nvPr>
        </p:nvGraphicFramePr>
        <p:xfrm>
          <a:off x="457199" y="4726136"/>
          <a:ext cx="8285147" cy="538993"/>
        </p:xfrm>
        <a:graphic>
          <a:graphicData uri="http://schemas.openxmlformats.org/drawingml/2006/table">
            <a:tbl>
              <a:tblPr/>
              <a:tblGrid>
                <a:gridCol w="8285147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38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456886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picture multichoic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15/06/2018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6" name="Text Placeholder 13"/>
          <p:cNvSpPr>
            <a:spLocks noGrp="1"/>
          </p:cNvSpPr>
          <p:nvPr>
            <p:ph type="body" sz="quarter" idx="18" hasCustomPrompt="1"/>
          </p:nvPr>
        </p:nvSpPr>
        <p:spPr>
          <a:xfrm>
            <a:off x="319160" y="871479"/>
            <a:ext cx="8469918" cy="965868"/>
          </a:xfrm>
          <a:solidFill>
            <a:srgbClr val="FAFAEA"/>
          </a:solidFill>
          <a:ln>
            <a:solidFill>
              <a:srgbClr val="214D83"/>
            </a:solidFill>
          </a:ln>
        </p:spPr>
        <p:txBody>
          <a:bodyPr/>
          <a:lstStyle>
            <a:lvl1pPr>
              <a:lnSpc>
                <a:spcPct val="114000"/>
              </a:lnSpc>
              <a:defRPr b="0"/>
            </a:lvl1pPr>
          </a:lstStyle>
          <a:p>
            <a:pPr lvl="0"/>
            <a:r>
              <a:rPr lang="en-US" dirty="0"/>
              <a:t>Click to add question</a:t>
            </a:r>
          </a:p>
        </p:txBody>
      </p:sp>
      <p:grpSp>
        <p:nvGrpSpPr>
          <p:cNvPr id="16" name="Group 15"/>
          <p:cNvGrpSpPr/>
          <p:nvPr userDrawn="1"/>
        </p:nvGrpSpPr>
        <p:grpSpPr>
          <a:xfrm>
            <a:off x="1746429" y="2204816"/>
            <a:ext cx="5760000" cy="3600000"/>
            <a:chOff x="1746429" y="2204816"/>
            <a:chExt cx="5760000" cy="3600000"/>
          </a:xfrm>
        </p:grpSpPr>
        <p:cxnSp>
          <p:nvCxnSpPr>
            <p:cNvPr id="8" name="Straight Connector 7"/>
            <p:cNvCxnSpPr/>
            <p:nvPr userDrawn="1"/>
          </p:nvCxnSpPr>
          <p:spPr>
            <a:xfrm>
              <a:off x="4588303" y="2204816"/>
              <a:ext cx="0" cy="3600000"/>
            </a:xfrm>
            <a:prstGeom prst="line">
              <a:avLst/>
            </a:prstGeom>
            <a:ln w="25400">
              <a:solidFill>
                <a:srgbClr val="214D8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 userDrawn="1"/>
          </p:nvCxnSpPr>
          <p:spPr>
            <a:xfrm flipH="1">
              <a:off x="1746429" y="3986272"/>
              <a:ext cx="5760000" cy="0"/>
            </a:xfrm>
            <a:prstGeom prst="line">
              <a:avLst/>
            </a:prstGeom>
            <a:ln w="25400">
              <a:solidFill>
                <a:srgbClr val="214D8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" name="Text Placeholder 17"/>
          <p:cNvSpPr>
            <a:spLocks noGrp="1"/>
          </p:cNvSpPr>
          <p:nvPr>
            <p:ph type="body" sz="quarter" idx="19" hasCustomPrompt="1"/>
          </p:nvPr>
        </p:nvSpPr>
        <p:spPr>
          <a:xfrm>
            <a:off x="1730376" y="3506185"/>
            <a:ext cx="2781804" cy="388355"/>
          </a:xfrm>
        </p:spPr>
        <p:txBody>
          <a:bodyPr anchor="b">
            <a:normAutofit/>
          </a:bodyPr>
          <a:lstStyle>
            <a:lvl1pPr>
              <a:defRPr sz="1400"/>
            </a:lvl1pPr>
          </a:lstStyle>
          <a:p>
            <a:pPr lvl="0"/>
            <a:r>
              <a:rPr lang="en-US" dirty="0"/>
              <a:t>Click to add option A</a:t>
            </a:r>
          </a:p>
        </p:txBody>
      </p:sp>
      <p:sp>
        <p:nvSpPr>
          <p:cNvPr id="19" name="Text Placeholder 17"/>
          <p:cNvSpPr>
            <a:spLocks noGrp="1"/>
          </p:cNvSpPr>
          <p:nvPr>
            <p:ph type="body" sz="quarter" idx="20" hasCustomPrompt="1"/>
          </p:nvPr>
        </p:nvSpPr>
        <p:spPr>
          <a:xfrm>
            <a:off x="4664427" y="3506185"/>
            <a:ext cx="2781804" cy="388355"/>
          </a:xfrm>
        </p:spPr>
        <p:txBody>
          <a:bodyPr anchor="b">
            <a:normAutofit/>
          </a:bodyPr>
          <a:lstStyle>
            <a:lvl1pPr>
              <a:defRPr sz="1400"/>
            </a:lvl1pPr>
          </a:lstStyle>
          <a:p>
            <a:pPr lvl="0"/>
            <a:r>
              <a:rPr lang="en-US" dirty="0"/>
              <a:t>Click to add option B</a:t>
            </a:r>
          </a:p>
        </p:txBody>
      </p:sp>
      <p:sp>
        <p:nvSpPr>
          <p:cNvPr id="23" name="Picture Placeholder 22"/>
          <p:cNvSpPr>
            <a:spLocks noGrp="1"/>
          </p:cNvSpPr>
          <p:nvPr>
            <p:ph type="pic" sz="quarter" idx="23"/>
          </p:nvPr>
        </p:nvSpPr>
        <p:spPr>
          <a:xfrm>
            <a:off x="1730375" y="2205038"/>
            <a:ext cx="2781299" cy="1301147"/>
          </a:xfrm>
        </p:spPr>
        <p:txBody>
          <a:bodyPr/>
          <a:lstStyle/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25" name="Picture Placeholder 22"/>
          <p:cNvSpPr>
            <a:spLocks noGrp="1"/>
          </p:cNvSpPr>
          <p:nvPr>
            <p:ph type="pic" sz="quarter" idx="24"/>
          </p:nvPr>
        </p:nvSpPr>
        <p:spPr>
          <a:xfrm>
            <a:off x="4664427" y="2197450"/>
            <a:ext cx="2781299" cy="1301147"/>
          </a:xfrm>
        </p:spPr>
        <p:txBody>
          <a:bodyPr/>
          <a:lstStyle/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26" name="Text Placeholder 17"/>
          <p:cNvSpPr>
            <a:spLocks noGrp="1"/>
          </p:cNvSpPr>
          <p:nvPr>
            <p:ph type="body" sz="quarter" idx="25" hasCustomPrompt="1"/>
          </p:nvPr>
        </p:nvSpPr>
        <p:spPr>
          <a:xfrm>
            <a:off x="4664428" y="5350596"/>
            <a:ext cx="2781804" cy="388355"/>
          </a:xfrm>
        </p:spPr>
        <p:txBody>
          <a:bodyPr anchor="b">
            <a:normAutofit/>
          </a:bodyPr>
          <a:lstStyle>
            <a:lvl1pPr>
              <a:defRPr sz="1400"/>
            </a:lvl1pPr>
          </a:lstStyle>
          <a:p>
            <a:pPr lvl="0"/>
            <a:r>
              <a:rPr lang="en-US" dirty="0"/>
              <a:t>Click to add option D</a:t>
            </a:r>
          </a:p>
        </p:txBody>
      </p:sp>
      <p:sp>
        <p:nvSpPr>
          <p:cNvPr id="27" name="Picture Placeholder 22"/>
          <p:cNvSpPr>
            <a:spLocks noGrp="1"/>
          </p:cNvSpPr>
          <p:nvPr>
            <p:ph type="pic" sz="quarter" idx="26"/>
          </p:nvPr>
        </p:nvSpPr>
        <p:spPr>
          <a:xfrm>
            <a:off x="4664427" y="4049449"/>
            <a:ext cx="2781299" cy="1301147"/>
          </a:xfrm>
        </p:spPr>
        <p:txBody>
          <a:bodyPr/>
          <a:lstStyle/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28" name="Text Placeholder 17"/>
          <p:cNvSpPr>
            <a:spLocks noGrp="1"/>
          </p:cNvSpPr>
          <p:nvPr>
            <p:ph type="body" sz="quarter" idx="27" hasCustomPrompt="1"/>
          </p:nvPr>
        </p:nvSpPr>
        <p:spPr>
          <a:xfrm>
            <a:off x="1733298" y="5350596"/>
            <a:ext cx="2781804" cy="388355"/>
          </a:xfrm>
        </p:spPr>
        <p:txBody>
          <a:bodyPr anchor="b">
            <a:normAutofit/>
          </a:bodyPr>
          <a:lstStyle>
            <a:lvl1pPr>
              <a:defRPr sz="1400"/>
            </a:lvl1pPr>
          </a:lstStyle>
          <a:p>
            <a:pPr lvl="0"/>
            <a:r>
              <a:rPr lang="en-US" dirty="0"/>
              <a:t>Click to add option C</a:t>
            </a:r>
          </a:p>
        </p:txBody>
      </p:sp>
      <p:sp>
        <p:nvSpPr>
          <p:cNvPr id="29" name="Picture Placeholder 22"/>
          <p:cNvSpPr>
            <a:spLocks noGrp="1"/>
          </p:cNvSpPr>
          <p:nvPr>
            <p:ph type="pic" sz="quarter" idx="28"/>
          </p:nvPr>
        </p:nvSpPr>
        <p:spPr>
          <a:xfrm>
            <a:off x="1733297" y="4049449"/>
            <a:ext cx="2781299" cy="1301147"/>
          </a:xfrm>
        </p:spPr>
        <p:txBody>
          <a:bodyPr/>
          <a:lstStyle/>
          <a:p>
            <a:r>
              <a:rPr lang="en-US"/>
              <a:t>Click icon to add picture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763150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fidence grid    5 stat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15/06/2018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625032341"/>
              </p:ext>
            </p:extLst>
          </p:nvPr>
        </p:nvGraphicFramePr>
        <p:xfrm>
          <a:off x="319160" y="1858318"/>
          <a:ext cx="8469918" cy="4002000"/>
        </p:xfrm>
        <a:graphic>
          <a:graphicData uri="http://schemas.openxmlformats.org/drawingml/2006/table">
            <a:tbl>
              <a:tblPr bandRow="1">
                <a:tableStyleId>{5940675A-B579-460E-94D1-54222C63F5DA}</a:tableStyleId>
              </a:tblPr>
              <a:tblGrid>
                <a:gridCol w="646998">
                  <a:extLst>
                    <a:ext uri="{9D8B030D-6E8A-4147-A177-3AD203B41FA5}">
                      <a16:colId xmlns:a16="http://schemas.microsoft.com/office/drawing/2014/main" val="3326741902"/>
                    </a:ext>
                  </a:extLst>
                </a:gridCol>
                <a:gridCol w="4511616">
                  <a:extLst>
                    <a:ext uri="{9D8B030D-6E8A-4147-A177-3AD203B41FA5}">
                      <a16:colId xmlns:a16="http://schemas.microsoft.com/office/drawing/2014/main" val="3013431901"/>
                    </a:ext>
                  </a:extLst>
                </a:gridCol>
                <a:gridCol w="431304">
                  <a:extLst>
                    <a:ext uri="{9D8B030D-6E8A-4147-A177-3AD203B41FA5}">
                      <a16:colId xmlns:a16="http://schemas.microsoft.com/office/drawing/2014/main" val="1237903392"/>
                    </a:ext>
                  </a:extLst>
                </a:gridCol>
                <a:gridCol w="722458">
                  <a:extLst>
                    <a:ext uri="{9D8B030D-6E8A-4147-A177-3AD203B41FA5}">
                      <a16:colId xmlns:a16="http://schemas.microsoft.com/office/drawing/2014/main" val="4114276019"/>
                    </a:ext>
                  </a:extLst>
                </a:gridCol>
                <a:gridCol w="717542">
                  <a:extLst>
                    <a:ext uri="{9D8B030D-6E8A-4147-A177-3AD203B41FA5}">
                      <a16:colId xmlns:a16="http://schemas.microsoft.com/office/drawing/2014/main" val="1582733334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3943169607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1507496778"/>
                    </a:ext>
                  </a:extLst>
                </a:gridCol>
              </a:tblGrid>
              <a:tr h="540000"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am </a:t>
                      </a:r>
                      <a:r>
                        <a:rPr lang="en-GB" sz="11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sure</a:t>
                      </a: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this is right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think</a:t>
                      </a:r>
                      <a:r>
                        <a:rPr lang="en-GB" sz="1100" baseline="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this is right</a:t>
                      </a:r>
                      <a:endParaRPr lang="en-GB" sz="1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think this is wrong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am </a:t>
                      </a:r>
                      <a:r>
                        <a:rPr lang="en-GB" sz="11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sure</a:t>
                      </a: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this is wrong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26701601"/>
                  </a:ext>
                </a:extLst>
              </a:tr>
              <a:tr h="72000">
                <a:tc>
                  <a:txBody>
                    <a:bodyPr/>
                    <a:lstStyle/>
                    <a:p>
                      <a:pPr algn="ctr"/>
                      <a:endParaRPr lang="en-GB" sz="100" dirty="0"/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63259926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1442923"/>
                  </a:ext>
                </a:extLst>
              </a:tr>
              <a:tr h="7200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34322575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8594367"/>
                  </a:ext>
                </a:extLst>
              </a:tr>
              <a:tr h="7200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596817506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2720144"/>
                  </a:ext>
                </a:extLst>
              </a:tr>
              <a:tr h="7200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54374832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0283676"/>
                  </a:ext>
                </a:extLst>
              </a:tr>
              <a:tr h="7200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26980116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83676590"/>
                  </a:ext>
                </a:extLst>
              </a:tr>
            </a:tbl>
          </a:graphicData>
        </a:graphic>
      </p:graphicFrame>
      <p:sp>
        <p:nvSpPr>
          <p:cNvPr id="14" name="Text Placeholder 13"/>
          <p:cNvSpPr>
            <a:spLocks noGrp="1"/>
          </p:cNvSpPr>
          <p:nvPr>
            <p:ph type="body" sz="quarter" idx="18" hasCustomPrompt="1"/>
          </p:nvPr>
        </p:nvSpPr>
        <p:spPr>
          <a:xfrm>
            <a:off x="319160" y="871478"/>
            <a:ext cx="8469918" cy="1700213"/>
          </a:xfrm>
        </p:spPr>
        <p:txBody>
          <a:bodyPr/>
          <a:lstStyle>
            <a:lvl1pPr>
              <a:lnSpc>
                <a:spcPct val="114000"/>
              </a:lnSpc>
              <a:defRPr b="0"/>
            </a:lvl1pPr>
          </a:lstStyle>
          <a:p>
            <a:pPr lvl="0"/>
            <a:r>
              <a:rPr lang="en-US" dirty="0"/>
              <a:t>Click to add question</a:t>
            </a:r>
          </a:p>
          <a:p>
            <a:pPr lvl="0"/>
            <a:r>
              <a:rPr lang="en-US" dirty="0"/>
              <a:t>What do you think about each statement?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990600" y="2708275"/>
            <a:ext cx="4803449" cy="555625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statement 1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15" hasCustomPrompt="1"/>
          </p:nvPr>
        </p:nvSpPr>
        <p:spPr>
          <a:xfrm>
            <a:off x="990600" y="3352593"/>
            <a:ext cx="4803449" cy="555625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statement 2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14" hasCustomPrompt="1"/>
          </p:nvPr>
        </p:nvSpPr>
        <p:spPr>
          <a:xfrm>
            <a:off x="990600" y="3996912"/>
            <a:ext cx="4803449" cy="555625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statement 3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1" name="Text Placeholder 7"/>
          <p:cNvSpPr>
            <a:spLocks noGrp="1"/>
          </p:cNvSpPr>
          <p:nvPr>
            <p:ph type="body" sz="quarter" idx="16" hasCustomPrompt="1"/>
          </p:nvPr>
        </p:nvSpPr>
        <p:spPr>
          <a:xfrm>
            <a:off x="990600" y="4672282"/>
            <a:ext cx="4803449" cy="555625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statement 4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2" name="Text Placeholder 7"/>
          <p:cNvSpPr>
            <a:spLocks noGrp="1"/>
          </p:cNvSpPr>
          <p:nvPr>
            <p:ph type="body" sz="quarter" idx="17" hasCustomPrompt="1"/>
          </p:nvPr>
        </p:nvSpPr>
        <p:spPr>
          <a:xfrm>
            <a:off x="990600" y="5285550"/>
            <a:ext cx="4803449" cy="555625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statement 5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graphicFrame>
        <p:nvGraphicFramePr>
          <p:cNvPr id="13" name="Table 12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2343664016"/>
              </p:ext>
            </p:extLst>
          </p:nvPr>
        </p:nvGraphicFramePr>
        <p:xfrm>
          <a:off x="319161" y="3987012"/>
          <a:ext cx="5474889" cy="561831"/>
        </p:xfrm>
        <a:graphic>
          <a:graphicData uri="http://schemas.openxmlformats.org/drawingml/2006/table">
            <a:tbl>
              <a:tblPr/>
              <a:tblGrid>
                <a:gridCol w="5474889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6183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5" name="Table 14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3440954455"/>
              </p:ext>
            </p:extLst>
          </p:nvPr>
        </p:nvGraphicFramePr>
        <p:xfrm>
          <a:off x="319160" y="4653139"/>
          <a:ext cx="5474889" cy="561831"/>
        </p:xfrm>
        <a:graphic>
          <a:graphicData uri="http://schemas.openxmlformats.org/drawingml/2006/table">
            <a:tbl>
              <a:tblPr/>
              <a:tblGrid>
                <a:gridCol w="5474889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6183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6" name="Table 15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3039422149"/>
              </p:ext>
            </p:extLst>
          </p:nvPr>
        </p:nvGraphicFramePr>
        <p:xfrm>
          <a:off x="319160" y="5300334"/>
          <a:ext cx="5474889" cy="561831"/>
        </p:xfrm>
        <a:graphic>
          <a:graphicData uri="http://schemas.openxmlformats.org/drawingml/2006/table">
            <a:tbl>
              <a:tblPr/>
              <a:tblGrid>
                <a:gridCol w="5474889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6183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7" name="Table 16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3070805086"/>
              </p:ext>
            </p:extLst>
          </p:nvPr>
        </p:nvGraphicFramePr>
        <p:xfrm>
          <a:off x="319160" y="3352737"/>
          <a:ext cx="5474889" cy="561831"/>
        </p:xfrm>
        <a:graphic>
          <a:graphicData uri="http://schemas.openxmlformats.org/drawingml/2006/table">
            <a:tbl>
              <a:tblPr/>
              <a:tblGrid>
                <a:gridCol w="5474889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6183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8" name="Table 17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927910770"/>
              </p:ext>
            </p:extLst>
          </p:nvPr>
        </p:nvGraphicFramePr>
        <p:xfrm>
          <a:off x="319160" y="2710237"/>
          <a:ext cx="5474889" cy="561831"/>
        </p:xfrm>
        <a:graphic>
          <a:graphicData uri="http://schemas.openxmlformats.org/drawingml/2006/table">
            <a:tbl>
              <a:tblPr/>
              <a:tblGrid>
                <a:gridCol w="5474889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6183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925348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fidence grid    4 stat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15/06/2018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3096326028"/>
              </p:ext>
            </p:extLst>
          </p:nvPr>
        </p:nvGraphicFramePr>
        <p:xfrm>
          <a:off x="319160" y="2507798"/>
          <a:ext cx="8469918" cy="3354000"/>
        </p:xfrm>
        <a:graphic>
          <a:graphicData uri="http://schemas.openxmlformats.org/drawingml/2006/table">
            <a:tbl>
              <a:tblPr bandRow="1">
                <a:tableStyleId>{5940675A-B579-460E-94D1-54222C63F5DA}</a:tableStyleId>
              </a:tblPr>
              <a:tblGrid>
                <a:gridCol w="646998">
                  <a:extLst>
                    <a:ext uri="{9D8B030D-6E8A-4147-A177-3AD203B41FA5}">
                      <a16:colId xmlns:a16="http://schemas.microsoft.com/office/drawing/2014/main" val="3326741902"/>
                    </a:ext>
                  </a:extLst>
                </a:gridCol>
                <a:gridCol w="4511616">
                  <a:extLst>
                    <a:ext uri="{9D8B030D-6E8A-4147-A177-3AD203B41FA5}">
                      <a16:colId xmlns:a16="http://schemas.microsoft.com/office/drawing/2014/main" val="3013431901"/>
                    </a:ext>
                  </a:extLst>
                </a:gridCol>
                <a:gridCol w="431304">
                  <a:extLst>
                    <a:ext uri="{9D8B030D-6E8A-4147-A177-3AD203B41FA5}">
                      <a16:colId xmlns:a16="http://schemas.microsoft.com/office/drawing/2014/main" val="1237903392"/>
                    </a:ext>
                  </a:extLst>
                </a:gridCol>
                <a:gridCol w="722458">
                  <a:extLst>
                    <a:ext uri="{9D8B030D-6E8A-4147-A177-3AD203B41FA5}">
                      <a16:colId xmlns:a16="http://schemas.microsoft.com/office/drawing/2014/main" val="4114276019"/>
                    </a:ext>
                  </a:extLst>
                </a:gridCol>
                <a:gridCol w="717542">
                  <a:extLst>
                    <a:ext uri="{9D8B030D-6E8A-4147-A177-3AD203B41FA5}">
                      <a16:colId xmlns:a16="http://schemas.microsoft.com/office/drawing/2014/main" val="1582733334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3943169607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1507496778"/>
                    </a:ext>
                  </a:extLst>
                </a:gridCol>
              </a:tblGrid>
              <a:tr h="540000"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am </a:t>
                      </a:r>
                      <a:r>
                        <a:rPr lang="en-GB" sz="11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sure</a:t>
                      </a: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this is right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think</a:t>
                      </a:r>
                      <a:r>
                        <a:rPr lang="en-GB" sz="1100" baseline="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this is right</a:t>
                      </a:r>
                      <a:endParaRPr lang="en-GB" sz="1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think this is wrong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am </a:t>
                      </a:r>
                      <a:r>
                        <a:rPr lang="en-GB" sz="11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sure</a:t>
                      </a: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this is wrong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26701601"/>
                  </a:ext>
                </a:extLst>
              </a:tr>
              <a:tr h="72000">
                <a:tc>
                  <a:txBody>
                    <a:bodyPr/>
                    <a:lstStyle/>
                    <a:p>
                      <a:pPr algn="ctr"/>
                      <a:endParaRPr lang="en-GB" sz="100" dirty="0"/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63259926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1442923"/>
                  </a:ext>
                </a:extLst>
              </a:tr>
              <a:tr h="7200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34322575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8594367"/>
                  </a:ext>
                </a:extLst>
              </a:tr>
              <a:tr h="7200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596817506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2720144"/>
                  </a:ext>
                </a:extLst>
              </a:tr>
              <a:tr h="7200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54374832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0283676"/>
                  </a:ext>
                </a:extLst>
              </a:tr>
            </a:tbl>
          </a:graphicData>
        </a:graphic>
      </p:graphicFrame>
      <p:sp>
        <p:nvSpPr>
          <p:cNvPr id="8" name="Text Placeholder 13"/>
          <p:cNvSpPr>
            <a:spLocks noGrp="1"/>
          </p:cNvSpPr>
          <p:nvPr>
            <p:ph type="body" sz="quarter" idx="18" hasCustomPrompt="1"/>
          </p:nvPr>
        </p:nvSpPr>
        <p:spPr>
          <a:xfrm>
            <a:off x="319160" y="871478"/>
            <a:ext cx="8469918" cy="2350943"/>
          </a:xfrm>
        </p:spPr>
        <p:txBody>
          <a:bodyPr/>
          <a:lstStyle>
            <a:lvl1pPr>
              <a:lnSpc>
                <a:spcPct val="114000"/>
              </a:lnSpc>
              <a:defRPr b="0"/>
            </a:lvl1pPr>
          </a:lstStyle>
          <a:p>
            <a:pPr lvl="0"/>
            <a:r>
              <a:rPr lang="en-US" dirty="0"/>
              <a:t>Click to add question</a:t>
            </a:r>
          </a:p>
          <a:p>
            <a:pPr lvl="0"/>
            <a:r>
              <a:rPr lang="en-US" dirty="0"/>
              <a:t>What do you think about each statement?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2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973508" y="3342166"/>
            <a:ext cx="4803449" cy="555625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statement 1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3" name="Text Placeholder 7"/>
          <p:cNvSpPr>
            <a:spLocks noGrp="1"/>
          </p:cNvSpPr>
          <p:nvPr>
            <p:ph type="body" sz="quarter" idx="15" hasCustomPrompt="1"/>
          </p:nvPr>
        </p:nvSpPr>
        <p:spPr>
          <a:xfrm>
            <a:off x="973508" y="3986484"/>
            <a:ext cx="4803449" cy="555625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statement 2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4" name="Text Placeholder 7"/>
          <p:cNvSpPr>
            <a:spLocks noGrp="1"/>
          </p:cNvSpPr>
          <p:nvPr>
            <p:ph type="body" sz="quarter" idx="14" hasCustomPrompt="1"/>
          </p:nvPr>
        </p:nvSpPr>
        <p:spPr>
          <a:xfrm>
            <a:off x="973508" y="4630803"/>
            <a:ext cx="4803449" cy="555625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statement 3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5" name="Text Placeholder 7"/>
          <p:cNvSpPr>
            <a:spLocks noGrp="1"/>
          </p:cNvSpPr>
          <p:nvPr>
            <p:ph type="body" sz="quarter" idx="16" hasCustomPrompt="1"/>
          </p:nvPr>
        </p:nvSpPr>
        <p:spPr>
          <a:xfrm>
            <a:off x="973508" y="5306173"/>
            <a:ext cx="4803449" cy="555625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statement 4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graphicFrame>
        <p:nvGraphicFramePr>
          <p:cNvPr id="16" name="Table 15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2344342635"/>
              </p:ext>
            </p:extLst>
          </p:nvPr>
        </p:nvGraphicFramePr>
        <p:xfrm>
          <a:off x="319161" y="3987012"/>
          <a:ext cx="5474889" cy="561831"/>
        </p:xfrm>
        <a:graphic>
          <a:graphicData uri="http://schemas.openxmlformats.org/drawingml/2006/table">
            <a:tbl>
              <a:tblPr/>
              <a:tblGrid>
                <a:gridCol w="5474889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6183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7" name="Table 16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4199658535"/>
              </p:ext>
            </p:extLst>
          </p:nvPr>
        </p:nvGraphicFramePr>
        <p:xfrm>
          <a:off x="319160" y="4653139"/>
          <a:ext cx="5474889" cy="561831"/>
        </p:xfrm>
        <a:graphic>
          <a:graphicData uri="http://schemas.openxmlformats.org/drawingml/2006/table">
            <a:tbl>
              <a:tblPr/>
              <a:tblGrid>
                <a:gridCol w="5474889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6183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8" name="Table 17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347325652"/>
              </p:ext>
            </p:extLst>
          </p:nvPr>
        </p:nvGraphicFramePr>
        <p:xfrm>
          <a:off x="319160" y="5300334"/>
          <a:ext cx="5474889" cy="561831"/>
        </p:xfrm>
        <a:graphic>
          <a:graphicData uri="http://schemas.openxmlformats.org/drawingml/2006/table">
            <a:tbl>
              <a:tblPr/>
              <a:tblGrid>
                <a:gridCol w="5474889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6183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9" name="Table 18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735254646"/>
              </p:ext>
            </p:extLst>
          </p:nvPr>
        </p:nvGraphicFramePr>
        <p:xfrm>
          <a:off x="319160" y="3352737"/>
          <a:ext cx="5474889" cy="561831"/>
        </p:xfrm>
        <a:graphic>
          <a:graphicData uri="http://schemas.openxmlformats.org/drawingml/2006/table">
            <a:tbl>
              <a:tblPr/>
              <a:tblGrid>
                <a:gridCol w="5474889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6183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961760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fidence grid    3 stat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15/06/2018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4269997860"/>
              </p:ext>
            </p:extLst>
          </p:nvPr>
        </p:nvGraphicFramePr>
        <p:xfrm>
          <a:off x="319160" y="2507798"/>
          <a:ext cx="8469918" cy="2706000"/>
        </p:xfrm>
        <a:graphic>
          <a:graphicData uri="http://schemas.openxmlformats.org/drawingml/2006/table">
            <a:tbl>
              <a:tblPr bandRow="1">
                <a:tableStyleId>{5940675A-B579-460E-94D1-54222C63F5DA}</a:tableStyleId>
              </a:tblPr>
              <a:tblGrid>
                <a:gridCol w="646998">
                  <a:extLst>
                    <a:ext uri="{9D8B030D-6E8A-4147-A177-3AD203B41FA5}">
                      <a16:colId xmlns:a16="http://schemas.microsoft.com/office/drawing/2014/main" val="3326741902"/>
                    </a:ext>
                  </a:extLst>
                </a:gridCol>
                <a:gridCol w="4511616">
                  <a:extLst>
                    <a:ext uri="{9D8B030D-6E8A-4147-A177-3AD203B41FA5}">
                      <a16:colId xmlns:a16="http://schemas.microsoft.com/office/drawing/2014/main" val="3013431901"/>
                    </a:ext>
                  </a:extLst>
                </a:gridCol>
                <a:gridCol w="431304">
                  <a:extLst>
                    <a:ext uri="{9D8B030D-6E8A-4147-A177-3AD203B41FA5}">
                      <a16:colId xmlns:a16="http://schemas.microsoft.com/office/drawing/2014/main" val="1237903392"/>
                    </a:ext>
                  </a:extLst>
                </a:gridCol>
                <a:gridCol w="722458">
                  <a:extLst>
                    <a:ext uri="{9D8B030D-6E8A-4147-A177-3AD203B41FA5}">
                      <a16:colId xmlns:a16="http://schemas.microsoft.com/office/drawing/2014/main" val="4114276019"/>
                    </a:ext>
                  </a:extLst>
                </a:gridCol>
                <a:gridCol w="717542">
                  <a:extLst>
                    <a:ext uri="{9D8B030D-6E8A-4147-A177-3AD203B41FA5}">
                      <a16:colId xmlns:a16="http://schemas.microsoft.com/office/drawing/2014/main" val="1582733334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3943169607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1507496778"/>
                    </a:ext>
                  </a:extLst>
                </a:gridCol>
              </a:tblGrid>
              <a:tr h="540000"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am </a:t>
                      </a:r>
                      <a:r>
                        <a:rPr lang="en-GB" sz="11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sure</a:t>
                      </a: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this is right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think</a:t>
                      </a:r>
                      <a:r>
                        <a:rPr lang="en-GB" sz="1100" baseline="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this is right</a:t>
                      </a:r>
                      <a:endParaRPr lang="en-GB" sz="1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think this is wrong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am </a:t>
                      </a:r>
                      <a:r>
                        <a:rPr lang="en-GB" sz="11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sure</a:t>
                      </a: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this is wrong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26701601"/>
                  </a:ext>
                </a:extLst>
              </a:tr>
              <a:tr h="72000">
                <a:tc>
                  <a:txBody>
                    <a:bodyPr/>
                    <a:lstStyle/>
                    <a:p>
                      <a:pPr algn="ctr"/>
                      <a:endParaRPr lang="en-GB" sz="100" dirty="0"/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63259926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1442923"/>
                  </a:ext>
                </a:extLst>
              </a:tr>
              <a:tr h="7200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34322575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8594367"/>
                  </a:ext>
                </a:extLst>
              </a:tr>
              <a:tr h="7200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596817506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2720144"/>
                  </a:ext>
                </a:extLst>
              </a:tr>
            </a:tbl>
          </a:graphicData>
        </a:graphic>
      </p:graphicFrame>
      <p:sp>
        <p:nvSpPr>
          <p:cNvPr id="7" name="Text Placeholder 13"/>
          <p:cNvSpPr>
            <a:spLocks noGrp="1"/>
          </p:cNvSpPr>
          <p:nvPr>
            <p:ph type="body" sz="quarter" idx="18" hasCustomPrompt="1"/>
          </p:nvPr>
        </p:nvSpPr>
        <p:spPr>
          <a:xfrm>
            <a:off x="387526" y="871478"/>
            <a:ext cx="8469918" cy="2350943"/>
          </a:xfrm>
        </p:spPr>
        <p:txBody>
          <a:bodyPr/>
          <a:lstStyle>
            <a:lvl1pPr>
              <a:lnSpc>
                <a:spcPct val="114000"/>
              </a:lnSpc>
              <a:defRPr b="0"/>
            </a:lvl1pPr>
          </a:lstStyle>
          <a:p>
            <a:pPr lvl="0"/>
            <a:r>
              <a:rPr lang="en-US" dirty="0"/>
              <a:t>Click to add question</a:t>
            </a:r>
          </a:p>
          <a:p>
            <a:pPr lvl="0"/>
            <a:r>
              <a:rPr lang="en-US" dirty="0"/>
              <a:t>What do you think about each statement?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3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973508" y="3342166"/>
            <a:ext cx="4803449" cy="555625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statement 1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4" name="Text Placeholder 7"/>
          <p:cNvSpPr>
            <a:spLocks noGrp="1"/>
          </p:cNvSpPr>
          <p:nvPr>
            <p:ph type="body" sz="quarter" idx="15" hasCustomPrompt="1"/>
          </p:nvPr>
        </p:nvSpPr>
        <p:spPr>
          <a:xfrm>
            <a:off x="973508" y="3986484"/>
            <a:ext cx="4803449" cy="555625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statement 2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5" name="Text Placeholder 7"/>
          <p:cNvSpPr>
            <a:spLocks noGrp="1"/>
          </p:cNvSpPr>
          <p:nvPr>
            <p:ph type="body" sz="quarter" idx="14" hasCustomPrompt="1"/>
          </p:nvPr>
        </p:nvSpPr>
        <p:spPr>
          <a:xfrm>
            <a:off x="973508" y="4630803"/>
            <a:ext cx="4803449" cy="555625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statement 3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graphicFrame>
        <p:nvGraphicFramePr>
          <p:cNvPr id="11" name="Table 10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339240297"/>
              </p:ext>
            </p:extLst>
          </p:nvPr>
        </p:nvGraphicFramePr>
        <p:xfrm>
          <a:off x="319161" y="3987012"/>
          <a:ext cx="5474889" cy="561831"/>
        </p:xfrm>
        <a:graphic>
          <a:graphicData uri="http://schemas.openxmlformats.org/drawingml/2006/table">
            <a:tbl>
              <a:tblPr/>
              <a:tblGrid>
                <a:gridCol w="5474889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6183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2" name="Table 11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695720291"/>
              </p:ext>
            </p:extLst>
          </p:nvPr>
        </p:nvGraphicFramePr>
        <p:xfrm>
          <a:off x="319160" y="4662382"/>
          <a:ext cx="5474889" cy="552588"/>
        </p:xfrm>
        <a:graphic>
          <a:graphicData uri="http://schemas.openxmlformats.org/drawingml/2006/table">
            <a:tbl>
              <a:tblPr/>
              <a:tblGrid>
                <a:gridCol w="5474889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52588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6" name="Table 15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2336068950"/>
              </p:ext>
            </p:extLst>
          </p:nvPr>
        </p:nvGraphicFramePr>
        <p:xfrm>
          <a:off x="319160" y="3352737"/>
          <a:ext cx="5474889" cy="561831"/>
        </p:xfrm>
        <a:graphic>
          <a:graphicData uri="http://schemas.openxmlformats.org/drawingml/2006/table">
            <a:tbl>
              <a:tblPr/>
              <a:tblGrid>
                <a:gridCol w="5474889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6183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459547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image" Target="../media/image1.png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008000"/>
            <a:ext cx="8229600" cy="52182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3EBD6E-177F-4C36-848F-C09495B7634F}" type="datetime1">
              <a:rPr lang="en-GB" smtClean="0"/>
              <a:pPr/>
              <a:t>15/06/2018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891528" y="6471442"/>
            <a:ext cx="2133600" cy="29935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1"/>
                </a:solidFill>
              </a:defRPr>
            </a:lvl1pPr>
          </a:lstStyle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751" y="6471442"/>
            <a:ext cx="778926" cy="299358"/>
          </a:xfrm>
          <a:prstGeom prst="rect">
            <a:avLst/>
          </a:prstGeom>
        </p:spPr>
      </p:pic>
      <p:cxnSp>
        <p:nvCxnSpPr>
          <p:cNvPr id="8" name="Straight Connector 7"/>
          <p:cNvCxnSpPr/>
          <p:nvPr/>
        </p:nvCxnSpPr>
        <p:spPr>
          <a:xfrm>
            <a:off x="0" y="6381328"/>
            <a:ext cx="9144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0" y="629741"/>
            <a:ext cx="9144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2398197" y="6410353"/>
            <a:ext cx="4347607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700" dirty="0"/>
              <a:t>Developed by the University of York Science Education Group and the Salters’ Institute.</a:t>
            </a:r>
          </a:p>
          <a:p>
            <a:pPr algn="ctr"/>
            <a:r>
              <a:rPr lang="en-GB" sz="700" dirty="0"/>
              <a:t>This item may have been edited. Download the original from </a:t>
            </a:r>
            <a:r>
              <a:rPr lang="en-GB" sz="700" b="1" dirty="0"/>
              <a:t>www.BestEvidenceScienceTeaching.org</a:t>
            </a:r>
          </a:p>
          <a:p>
            <a:pPr algn="ctr"/>
            <a:r>
              <a:rPr lang="en-GB" sz="700" dirty="0"/>
              <a:t>© University of York Science Education Group</a:t>
            </a:r>
          </a:p>
        </p:txBody>
      </p:sp>
    </p:spTree>
    <p:extLst>
      <p:ext uri="{BB962C8B-B14F-4D97-AF65-F5344CB8AC3E}">
        <p14:creationId xmlns:p14="http://schemas.microsoft.com/office/powerpoint/2010/main" val="29059338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58" r:id="rId2"/>
    <p:sldLayoutId id="2147483659" r:id="rId3"/>
    <p:sldLayoutId id="2147483660" r:id="rId4"/>
    <p:sldLayoutId id="2147483661" r:id="rId5"/>
    <p:sldLayoutId id="2147483685" r:id="rId6"/>
    <p:sldLayoutId id="2147483662" r:id="rId7"/>
    <p:sldLayoutId id="2147483663" r:id="rId8"/>
    <p:sldLayoutId id="2147483664" r:id="rId9"/>
    <p:sldLayoutId id="2147483665" r:id="rId10"/>
    <p:sldLayoutId id="2147483666" r:id="rId11"/>
    <p:sldLayoutId id="2147483667" r:id="rId12"/>
    <p:sldLayoutId id="2147483669" r:id="rId13"/>
    <p:sldLayoutId id="2147483670" r:id="rId14"/>
    <p:sldLayoutId id="2147483671" r:id="rId15"/>
    <p:sldLayoutId id="2147483673" r:id="rId16"/>
    <p:sldLayoutId id="2147483674" r:id="rId17"/>
    <p:sldLayoutId id="2147483675" r:id="rId18"/>
    <p:sldLayoutId id="2147483676" r:id="rId19"/>
    <p:sldLayoutId id="2147483677" r:id="rId20"/>
    <p:sldLayoutId id="2147483680" r:id="rId21"/>
    <p:sldLayoutId id="2147483678" r:id="rId22"/>
    <p:sldLayoutId id="2147483668" r:id="rId23"/>
    <p:sldLayoutId id="2147483681" r:id="rId24"/>
    <p:sldLayoutId id="2147483683" r:id="rId25"/>
    <p:sldLayoutId id="2147483684" r:id="rId26"/>
    <p:sldLayoutId id="2147483649" r:id="rId27"/>
    <p:sldLayoutId id="2147483650" r:id="rId28"/>
    <p:sldLayoutId id="2147483652" r:id="rId29"/>
    <p:sldLayoutId id="2147483653" r:id="rId30"/>
    <p:sldLayoutId id="2147483654" r:id="rId31"/>
    <p:sldLayoutId id="2147483655" r:id="rId32"/>
    <p:sldLayoutId id="2147483657" r:id="rId33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2000" b="1" kern="1200">
          <a:solidFill>
            <a:schemeClr val="tx2">
              <a:lumMod val="50000"/>
            </a:schemeClr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buFont typeface="+mj-lt"/>
        <a:buNone/>
        <a:defRPr sz="1800" kern="1200">
          <a:solidFill>
            <a:schemeClr val="tx2">
              <a:lumMod val="50000"/>
            </a:schemeClr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1pPr>
      <a:lvl2pPr marL="971550" indent="-51435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chemeClr val="tx2">
              <a:lumMod val="50000"/>
            </a:schemeClr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2pPr>
      <a:lvl3pPr marL="1485900" indent="-571500" algn="l" defTabSz="914400" rtl="0" eaLnBrk="1" latinLnBrk="0" hangingPunct="1">
        <a:spcBef>
          <a:spcPct val="20000"/>
        </a:spcBef>
        <a:buFont typeface="Courier New" panose="02070309020205020404" pitchFamily="49" charset="0"/>
        <a:buChar char="-"/>
        <a:defRPr sz="1800" kern="1200">
          <a:solidFill>
            <a:schemeClr val="tx2">
              <a:lumMod val="50000"/>
            </a:schemeClr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3pPr>
      <a:lvl4pPr marL="1974850" indent="-539750" algn="l" defTabSz="914400" rtl="0" eaLnBrk="1" latinLnBrk="0" hangingPunct="1">
        <a:spcBef>
          <a:spcPct val="20000"/>
        </a:spcBef>
        <a:buFont typeface="Wingdings" panose="05000000000000000000" pitchFamily="2" charset="2"/>
        <a:buChar char="§"/>
        <a:defRPr sz="1800" kern="1200">
          <a:solidFill>
            <a:schemeClr val="tx2">
              <a:lumMod val="50000"/>
            </a:schemeClr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4pPr>
      <a:lvl5pPr marL="2514600" indent="-539750" algn="l" defTabSz="914400" rtl="0" eaLnBrk="1" latinLnBrk="0" hangingPunct="1">
        <a:spcBef>
          <a:spcPct val="20000"/>
        </a:spcBef>
        <a:buFont typeface="Courier New" panose="02070309020205020404" pitchFamily="49" charset="0"/>
        <a:buChar char="o"/>
        <a:defRPr sz="1800" kern="1200">
          <a:solidFill>
            <a:schemeClr val="tx2">
              <a:lumMod val="50000"/>
            </a:schemeClr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C35114-BFBA-42F9-B31F-FF5662334F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Particle diagram matching (1/2)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C00E0C7-A6B7-4B28-910B-919DD99E01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1</a:t>
            </a:fld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FA863F3C-2CB2-4E70-801C-9FE3E4213349}"/>
              </a:ext>
            </a:extLst>
          </p:cNvPr>
          <p:cNvSpPr txBox="1">
            <a:spLocks/>
          </p:cNvSpPr>
          <p:nvPr/>
        </p:nvSpPr>
        <p:spPr>
          <a:xfrm>
            <a:off x="377505" y="962614"/>
            <a:ext cx="8388990" cy="1300790"/>
          </a:xfrm>
          <a:prstGeom prst="rect">
            <a:avLst/>
          </a:prstGeom>
          <a:solidFill>
            <a:srgbClr val="FAFAEA"/>
          </a:solidFill>
          <a:ln>
            <a:solidFill>
              <a:schemeClr val="tx1"/>
            </a:solidFill>
          </a:ln>
        </p:spPr>
        <p:txBody>
          <a:bodyPr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Some oil and water are poured into a test tube.</a:t>
            </a:r>
          </a:p>
          <a:p>
            <a:r>
              <a:rPr lang="en-GB" dirty="0"/>
              <a:t>Which particle diagram do you think </a:t>
            </a:r>
          </a:p>
          <a:p>
            <a:r>
              <a:rPr lang="en-GB" dirty="0"/>
              <a:t>is the best representation?</a:t>
            </a:r>
          </a:p>
          <a:p>
            <a:endParaRPr lang="en-GB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157A5C27-7EB6-4554-8B26-565E2848169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4167" y="1047630"/>
            <a:ext cx="2592328" cy="108169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B3B61ACC-6AD7-493D-B229-ACD9688472FC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96" r="8169"/>
          <a:stretch/>
        </p:blipFill>
        <p:spPr>
          <a:xfrm>
            <a:off x="3843584" y="2717663"/>
            <a:ext cx="5134112" cy="2877793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13336E7B-BEB9-41B3-A8A2-07414E016947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78" t="17278" r="8970" b="18052"/>
          <a:stretch/>
        </p:blipFill>
        <p:spPr>
          <a:xfrm rot="16200000">
            <a:off x="673135" y="3135697"/>
            <a:ext cx="2726637" cy="18905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13451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C35114-BFBA-42F9-B31F-FF5662334F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Particle diagram matching (2/2)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C00E0C7-A6B7-4B28-910B-919DD99E01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2</a:t>
            </a:fld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FA863F3C-2CB2-4E70-801C-9FE3E4213349}"/>
              </a:ext>
            </a:extLst>
          </p:cNvPr>
          <p:cNvSpPr txBox="1">
            <a:spLocks/>
          </p:cNvSpPr>
          <p:nvPr/>
        </p:nvSpPr>
        <p:spPr>
          <a:xfrm>
            <a:off x="377505" y="962614"/>
            <a:ext cx="8388990" cy="1300790"/>
          </a:xfrm>
          <a:prstGeom prst="rect">
            <a:avLst/>
          </a:prstGeom>
          <a:solidFill>
            <a:srgbClr val="FAFAEA"/>
          </a:solidFill>
          <a:ln>
            <a:solidFill>
              <a:schemeClr val="tx1"/>
            </a:solidFill>
          </a:ln>
        </p:spPr>
        <p:txBody>
          <a:bodyPr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Some chalk powder is mixed with water.</a:t>
            </a:r>
          </a:p>
          <a:p>
            <a:r>
              <a:rPr lang="en-GB" dirty="0"/>
              <a:t>Which particle diagram do you think </a:t>
            </a:r>
          </a:p>
          <a:p>
            <a:r>
              <a:rPr lang="en-GB" dirty="0"/>
              <a:t>is the best representation of the suspension?</a:t>
            </a:r>
          </a:p>
          <a:p>
            <a:endParaRPr lang="en-GB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C4047C8-52EC-4F32-9876-21D215ED396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47159" y="1172401"/>
            <a:ext cx="2140496" cy="904109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B2CAF022-8816-4BEB-A7D9-F7CDA8F6B8F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9602" y="2691352"/>
            <a:ext cx="5195526" cy="292093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0ABAF526-8D90-4111-A315-75AA7FAA25E5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889" t="31707" r="17095" b="11353"/>
          <a:stretch/>
        </p:blipFill>
        <p:spPr>
          <a:xfrm rot="16200000">
            <a:off x="854422" y="3067536"/>
            <a:ext cx="2405686" cy="19019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1548694"/>
      </p:ext>
    </p:extLst>
  </p:cSld>
  <p:clrMapOvr>
    <a:masterClrMapping/>
  </p:clrMapOvr>
</p:sld>
</file>

<file path=ppt/theme/theme1.xml><?xml version="1.0" encoding="utf-8"?>
<a:theme xmlns:a="http://schemas.openxmlformats.org/drawingml/2006/main" name="BEST_template_activity_powerpoint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BD0F3845-0B73-46ED-9FC8-DE5952477623}" vid="{F97EDF8F-5382-4AE3-87B9-BB668D0DDCA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BEST Items template 26-02-18</Template>
  <TotalTime>112</TotalTime>
  <Words>58</Words>
  <Application>Microsoft Office PowerPoint</Application>
  <PresentationFormat>On-screen Show (4:3)</PresentationFormat>
  <Paragraphs>10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8" baseType="lpstr">
      <vt:lpstr>Arial</vt:lpstr>
      <vt:lpstr>Calibri</vt:lpstr>
      <vt:lpstr>Courier New</vt:lpstr>
      <vt:lpstr>Verdana</vt:lpstr>
      <vt:lpstr>Wingdings</vt:lpstr>
      <vt:lpstr>BEST_template_activity_powerpoint</vt:lpstr>
      <vt:lpstr>Particle diagram matching (1/2)</vt:lpstr>
      <vt:lpstr>Particle diagram matching (2/2)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HEC Harden</dc:creator>
  <cp:lastModifiedBy>HEC Harden</cp:lastModifiedBy>
  <cp:revision>7</cp:revision>
  <dcterms:created xsi:type="dcterms:W3CDTF">2018-03-15T09:57:18Z</dcterms:created>
  <dcterms:modified xsi:type="dcterms:W3CDTF">2018-06-15T13:34:49Z</dcterms:modified>
</cp:coreProperties>
</file>